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72" r:id="rId6"/>
    <p:sldId id="273" r:id="rId7"/>
    <p:sldId id="274" r:id="rId8"/>
    <p:sldId id="260" r:id="rId9"/>
    <p:sldId id="291" r:id="rId10"/>
    <p:sldId id="292" r:id="rId11"/>
    <p:sldId id="261" r:id="rId12"/>
    <p:sldId id="275" r:id="rId13"/>
    <p:sldId id="276" r:id="rId14"/>
    <p:sldId id="262" r:id="rId15"/>
    <p:sldId id="263" r:id="rId16"/>
    <p:sldId id="277" r:id="rId17"/>
    <p:sldId id="278" r:id="rId18"/>
    <p:sldId id="279" r:id="rId19"/>
    <p:sldId id="280" r:id="rId20"/>
    <p:sldId id="266" r:id="rId21"/>
    <p:sldId id="281" r:id="rId22"/>
    <p:sldId id="282" r:id="rId23"/>
    <p:sldId id="283" r:id="rId24"/>
    <p:sldId id="268" r:id="rId25"/>
    <p:sldId id="269" r:id="rId26"/>
    <p:sldId id="286" r:id="rId27"/>
    <p:sldId id="288" r:id="rId28"/>
    <p:sldId id="289" r:id="rId29"/>
    <p:sldId id="290" r:id="rId30"/>
    <p:sldId id="270" r:id="rId31"/>
    <p:sldId id="285"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660"/>
  </p:normalViewPr>
  <p:slideViewPr>
    <p:cSldViewPr snapToGrid="0">
      <p:cViewPr varScale="1">
        <p:scale>
          <a:sx n="82" d="100"/>
          <a:sy n="82" d="100"/>
        </p:scale>
        <p:origin x="470" y="72"/>
      </p:cViewPr>
      <p:guideLst/>
    </p:cSldViewPr>
  </p:slideViewPr>
  <p:notesTextViewPr>
    <p:cViewPr>
      <p:scale>
        <a:sx n="1" d="1"/>
        <a:sy n="1" d="1"/>
      </p:scale>
      <p:origin x="0" y="0"/>
    </p:cViewPr>
  </p:notesTextViewPr>
  <p:sorterViewPr>
    <p:cViewPr>
      <p:scale>
        <a:sx n="100" d="100"/>
        <a:sy n="100" d="100"/>
      </p:scale>
      <p:origin x="0" y="-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hyperlink" Target="https://www.medicinenet.com/human_body_quiz/quiz.htm" TargetMode="External"/><Relationship Id="rId2" Type="http://schemas.openxmlformats.org/officeDocument/2006/relationships/hyperlink" Target="https://www.medicinenet.com/autopsy/article.htm" TargetMode="External"/><Relationship Id="rId1" Type="http://schemas.openxmlformats.org/officeDocument/2006/relationships/hyperlink" Target="https://www.merriam-webster.com/dictionary/synthetic"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www.sciencedirect.com/topics/medicine-and-dentistry/transverse-colon" TargetMode="External"/></Relationships>
</file>

<file path=ppt/diagrams/_rels/data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3" Type="http://schemas.openxmlformats.org/officeDocument/2006/relationships/hyperlink" Target="https://www.medicinenet.com/human_body_quiz/quiz.htm" TargetMode="External"/><Relationship Id="rId2" Type="http://schemas.openxmlformats.org/officeDocument/2006/relationships/hyperlink" Target="https://www.medicinenet.com/autopsy/article.htm" TargetMode="External"/><Relationship Id="rId1" Type="http://schemas.openxmlformats.org/officeDocument/2006/relationships/hyperlink" Target="https://www.merriam-webster.com/dictionary/synthetic"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www.sciencedirect.com/topics/medicine-and-dentistry/transverse-colon" TargetMode="External"/></Relationships>
</file>

<file path=ppt/diagrams/_rels/drawing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EBF490-226B-46CA-9996-373B0B3F6CD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D557A623-4BEB-4B10-9AB1-6ECF785D6C54}">
      <dgm:prSet/>
      <dgm:spPr/>
      <dgm:t>
        <a:bodyPr/>
        <a:lstStyle/>
        <a:p>
          <a:r>
            <a:rPr lang="en-US" dirty="0"/>
            <a:t>POISON- </a:t>
          </a:r>
          <a:r>
            <a:rPr lang="en-US" b="0" i="0" dirty="0"/>
            <a:t> Substance, natural or</a:t>
          </a:r>
          <a:r>
            <a:rPr lang="en-US" b="0" i="0" dirty="0">
              <a:solidFill>
                <a:schemeClr val="bg1"/>
              </a:solidFill>
            </a:rPr>
            <a:t> </a:t>
          </a: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synthetic</a:t>
          </a:r>
          <a:r>
            <a:rPr lang="en-US" b="0" i="0" dirty="0">
              <a:solidFill>
                <a:schemeClr val="bg1"/>
              </a:solidFill>
            </a:rPr>
            <a:t>, </a:t>
          </a:r>
          <a:r>
            <a:rPr lang="en-US" b="0" i="0" dirty="0"/>
            <a:t>that causes damage to living tissues and has an injurious or fatal effect on the body, whether it is ingested, inhaled, or absorbed or injected through the skin.</a:t>
          </a:r>
          <a:endParaRPr lang="en-IN" dirty="0"/>
        </a:p>
      </dgm:t>
    </dgm:pt>
    <dgm:pt modelId="{7B107F94-4D0D-4248-A4D1-4F63ED72CC6F}" type="parTrans" cxnId="{833C3815-BE77-494F-B05C-259955AC07C1}">
      <dgm:prSet/>
      <dgm:spPr/>
      <dgm:t>
        <a:bodyPr/>
        <a:lstStyle/>
        <a:p>
          <a:endParaRPr lang="en-IN"/>
        </a:p>
      </dgm:t>
    </dgm:pt>
    <dgm:pt modelId="{6A1FB32D-BF47-417D-B4E8-13580F37A99E}" type="sibTrans" cxnId="{833C3815-BE77-494F-B05C-259955AC07C1}">
      <dgm:prSet/>
      <dgm:spPr/>
      <dgm:t>
        <a:bodyPr/>
        <a:lstStyle/>
        <a:p>
          <a:endParaRPr lang="en-IN"/>
        </a:p>
      </dgm:t>
    </dgm:pt>
    <dgm:pt modelId="{01CA71EA-CCD2-449F-BEF0-BAE03A2756A4}">
      <dgm:prSet/>
      <dgm:spPr/>
      <dgm:t>
        <a:bodyPr/>
        <a:lstStyle/>
        <a:p>
          <a:r>
            <a:rPr lang="en-US" dirty="0"/>
            <a:t>POSTMORTEM- </a:t>
          </a:r>
          <a:r>
            <a:rPr lang="en-US" b="0" i="0" u="none" dirty="0">
              <a:solidFill>
                <a:schemeClr val="bg1"/>
              </a:solidFill>
            </a:rPr>
            <a:t>An </a:t>
          </a:r>
          <a:r>
            <a:rPr lang="en-US" b="0" i="0" u="none"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autopsy</a:t>
          </a:r>
          <a:r>
            <a:rPr lang="en-US" b="0" i="0" u="none" dirty="0">
              <a:solidFill>
                <a:schemeClr val="bg1"/>
              </a:solidFill>
            </a:rPr>
            <a:t>, or an examination of a </a:t>
          </a:r>
          <a:r>
            <a:rPr lang="en-US" b="0" i="0" u="none" dirty="0">
              <a:solidFill>
                <a:schemeClr val="bg1"/>
              </a:solidFill>
              <a:hlinkClick xmlns:r="http://schemas.openxmlformats.org/officeDocument/2006/relationships" r:id="rId3" tooltip="Learning Quiz">
                <a:extLst>
                  <a:ext uri="{A12FA001-AC4F-418D-AE19-62706E023703}">
                    <ahyp:hlinkClr xmlns:ahyp="http://schemas.microsoft.com/office/drawing/2018/hyperlinkcolor" val="tx"/>
                  </a:ext>
                </a:extLst>
              </a:hlinkClick>
            </a:rPr>
            <a:t>human body</a:t>
          </a:r>
          <a:r>
            <a:rPr lang="en-US" b="0" i="0" u="none" dirty="0">
              <a:solidFill>
                <a:schemeClr val="bg1"/>
              </a:solidFill>
            </a:rPr>
            <a:t> after death. Also called a </a:t>
          </a:r>
          <a:r>
            <a:rPr lang="en-US" b="0" i="0" u="none"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necropsy</a:t>
          </a:r>
          <a:r>
            <a:rPr lang="en-US" b="0" i="0" u="none" dirty="0">
              <a:solidFill>
                <a:schemeClr val="bg1"/>
              </a:solidFill>
            </a:rPr>
            <a:t>. An autopsy can include a physical examination, examination of internal organs, and specialized laboratory studies. Autopsies may be used to help determine the cause and manner of death.</a:t>
          </a:r>
          <a:endParaRPr lang="en-IN" u="none" dirty="0">
            <a:solidFill>
              <a:schemeClr val="bg1"/>
            </a:solidFill>
          </a:endParaRPr>
        </a:p>
      </dgm:t>
    </dgm:pt>
    <dgm:pt modelId="{67B534C5-5ACB-46AA-9309-0D3CF8DCDF7B}" type="parTrans" cxnId="{195E0A43-0CB4-480C-B9F1-4A58214266E6}">
      <dgm:prSet/>
      <dgm:spPr/>
      <dgm:t>
        <a:bodyPr/>
        <a:lstStyle/>
        <a:p>
          <a:endParaRPr lang="en-IN"/>
        </a:p>
      </dgm:t>
    </dgm:pt>
    <dgm:pt modelId="{5A65952E-5F9F-4325-92BF-77C09343B2C3}" type="sibTrans" cxnId="{195E0A43-0CB4-480C-B9F1-4A58214266E6}">
      <dgm:prSet/>
      <dgm:spPr/>
      <dgm:t>
        <a:bodyPr/>
        <a:lstStyle/>
        <a:p>
          <a:endParaRPr lang="en-IN"/>
        </a:p>
      </dgm:t>
    </dgm:pt>
    <dgm:pt modelId="{DDCCD7DA-E4D4-4872-9CEA-B9DE76FE1CD0}">
      <dgm:prSet/>
      <dgm:spPr/>
      <dgm:t>
        <a:bodyPr/>
        <a:lstStyle/>
        <a:p>
          <a:r>
            <a:rPr lang="en-US" dirty="0"/>
            <a:t>POSTMORTEM FINDINGS</a:t>
          </a:r>
          <a:r>
            <a:rPr lang="en-IN" dirty="0"/>
            <a:t>- Changes observed in stomach, liver, urine, blood, spleen etc.</a:t>
          </a:r>
        </a:p>
      </dgm:t>
    </dgm:pt>
    <dgm:pt modelId="{3012C387-AC2A-4A91-ABE4-46F74BE7166D}" type="parTrans" cxnId="{D5544FAB-41CD-4BFC-87B9-D988A0DD99C2}">
      <dgm:prSet/>
      <dgm:spPr/>
      <dgm:t>
        <a:bodyPr/>
        <a:lstStyle/>
        <a:p>
          <a:endParaRPr lang="en-IN"/>
        </a:p>
      </dgm:t>
    </dgm:pt>
    <dgm:pt modelId="{D4330779-267F-4293-A54B-2E80D24AEF65}" type="sibTrans" cxnId="{D5544FAB-41CD-4BFC-87B9-D988A0DD99C2}">
      <dgm:prSet/>
      <dgm:spPr/>
      <dgm:t>
        <a:bodyPr/>
        <a:lstStyle/>
        <a:p>
          <a:endParaRPr lang="en-IN"/>
        </a:p>
      </dgm:t>
    </dgm:pt>
    <dgm:pt modelId="{6A54E51B-2B57-4F59-BDE4-CF0E40113301}" type="pres">
      <dgm:prSet presAssocID="{5BEBF490-226B-46CA-9996-373B0B3F6CD5}" presName="linear" presStyleCnt="0">
        <dgm:presLayoutVars>
          <dgm:animLvl val="lvl"/>
          <dgm:resizeHandles val="exact"/>
        </dgm:presLayoutVars>
      </dgm:prSet>
      <dgm:spPr/>
    </dgm:pt>
    <dgm:pt modelId="{F0FA3F7E-5BC4-4F9A-948B-0CC588AFEE54}" type="pres">
      <dgm:prSet presAssocID="{D557A623-4BEB-4B10-9AB1-6ECF785D6C54}" presName="parentText" presStyleLbl="node1" presStyleIdx="0" presStyleCnt="3">
        <dgm:presLayoutVars>
          <dgm:chMax val="0"/>
          <dgm:bulletEnabled val="1"/>
        </dgm:presLayoutVars>
      </dgm:prSet>
      <dgm:spPr/>
    </dgm:pt>
    <dgm:pt modelId="{A1031856-E1ED-4B97-8412-0F0DB6C75820}" type="pres">
      <dgm:prSet presAssocID="{6A1FB32D-BF47-417D-B4E8-13580F37A99E}" presName="spacer" presStyleCnt="0"/>
      <dgm:spPr/>
    </dgm:pt>
    <dgm:pt modelId="{F68465C9-A0D3-4A2F-BCA8-69BE4356280B}" type="pres">
      <dgm:prSet presAssocID="{01CA71EA-CCD2-449F-BEF0-BAE03A2756A4}" presName="parentText" presStyleLbl="node1" presStyleIdx="1" presStyleCnt="3">
        <dgm:presLayoutVars>
          <dgm:chMax val="0"/>
          <dgm:bulletEnabled val="1"/>
        </dgm:presLayoutVars>
      </dgm:prSet>
      <dgm:spPr/>
    </dgm:pt>
    <dgm:pt modelId="{9477D921-3ECF-4728-A8DD-A578C8E36E12}" type="pres">
      <dgm:prSet presAssocID="{5A65952E-5F9F-4325-92BF-77C09343B2C3}" presName="spacer" presStyleCnt="0"/>
      <dgm:spPr/>
    </dgm:pt>
    <dgm:pt modelId="{5F90B195-3C93-41A8-8AB1-C494E1C77908}" type="pres">
      <dgm:prSet presAssocID="{DDCCD7DA-E4D4-4872-9CEA-B9DE76FE1CD0}" presName="parentText" presStyleLbl="node1" presStyleIdx="2" presStyleCnt="3">
        <dgm:presLayoutVars>
          <dgm:chMax val="0"/>
          <dgm:bulletEnabled val="1"/>
        </dgm:presLayoutVars>
      </dgm:prSet>
      <dgm:spPr/>
    </dgm:pt>
  </dgm:ptLst>
  <dgm:cxnLst>
    <dgm:cxn modelId="{833C3815-BE77-494F-B05C-259955AC07C1}" srcId="{5BEBF490-226B-46CA-9996-373B0B3F6CD5}" destId="{D557A623-4BEB-4B10-9AB1-6ECF785D6C54}" srcOrd="0" destOrd="0" parTransId="{7B107F94-4D0D-4248-A4D1-4F63ED72CC6F}" sibTransId="{6A1FB32D-BF47-417D-B4E8-13580F37A99E}"/>
    <dgm:cxn modelId="{3A982633-EBA4-4E65-8DD5-70BEE6851BF4}" type="presOf" srcId="{D557A623-4BEB-4B10-9AB1-6ECF785D6C54}" destId="{F0FA3F7E-5BC4-4F9A-948B-0CC588AFEE54}" srcOrd="0" destOrd="0" presId="urn:microsoft.com/office/officeart/2005/8/layout/vList2"/>
    <dgm:cxn modelId="{280F6F3F-1E53-4A28-95E4-6F813A73E2A7}" type="presOf" srcId="{DDCCD7DA-E4D4-4872-9CEA-B9DE76FE1CD0}" destId="{5F90B195-3C93-41A8-8AB1-C494E1C77908}" srcOrd="0" destOrd="0" presId="urn:microsoft.com/office/officeart/2005/8/layout/vList2"/>
    <dgm:cxn modelId="{195E0A43-0CB4-480C-B9F1-4A58214266E6}" srcId="{5BEBF490-226B-46CA-9996-373B0B3F6CD5}" destId="{01CA71EA-CCD2-449F-BEF0-BAE03A2756A4}" srcOrd="1" destOrd="0" parTransId="{67B534C5-5ACB-46AA-9309-0D3CF8DCDF7B}" sibTransId="{5A65952E-5F9F-4325-92BF-77C09343B2C3}"/>
    <dgm:cxn modelId="{1ECEE38E-1252-4F70-8CD5-EDE6350F926B}" type="presOf" srcId="{5BEBF490-226B-46CA-9996-373B0B3F6CD5}" destId="{6A54E51B-2B57-4F59-BDE4-CF0E40113301}" srcOrd="0" destOrd="0" presId="urn:microsoft.com/office/officeart/2005/8/layout/vList2"/>
    <dgm:cxn modelId="{8CCA93A0-84EB-4FE3-AD56-54FAD2B1B388}" type="presOf" srcId="{01CA71EA-CCD2-449F-BEF0-BAE03A2756A4}" destId="{F68465C9-A0D3-4A2F-BCA8-69BE4356280B}" srcOrd="0" destOrd="0" presId="urn:microsoft.com/office/officeart/2005/8/layout/vList2"/>
    <dgm:cxn modelId="{D5544FAB-41CD-4BFC-87B9-D988A0DD99C2}" srcId="{5BEBF490-226B-46CA-9996-373B0B3F6CD5}" destId="{DDCCD7DA-E4D4-4872-9CEA-B9DE76FE1CD0}" srcOrd="2" destOrd="0" parTransId="{3012C387-AC2A-4A91-ABE4-46F74BE7166D}" sibTransId="{D4330779-267F-4293-A54B-2E80D24AEF65}"/>
    <dgm:cxn modelId="{26714E8F-E77F-428C-892A-8AB744A44A09}" type="presParOf" srcId="{6A54E51B-2B57-4F59-BDE4-CF0E40113301}" destId="{F0FA3F7E-5BC4-4F9A-948B-0CC588AFEE54}" srcOrd="0" destOrd="0" presId="urn:microsoft.com/office/officeart/2005/8/layout/vList2"/>
    <dgm:cxn modelId="{4750105B-BE7E-4E2D-921F-65E2D08A1ACD}" type="presParOf" srcId="{6A54E51B-2B57-4F59-BDE4-CF0E40113301}" destId="{A1031856-E1ED-4B97-8412-0F0DB6C75820}" srcOrd="1" destOrd="0" presId="urn:microsoft.com/office/officeart/2005/8/layout/vList2"/>
    <dgm:cxn modelId="{B15AD302-BA17-4E19-B19D-BEA653223AB6}" type="presParOf" srcId="{6A54E51B-2B57-4F59-BDE4-CF0E40113301}" destId="{F68465C9-A0D3-4A2F-BCA8-69BE4356280B}" srcOrd="2" destOrd="0" presId="urn:microsoft.com/office/officeart/2005/8/layout/vList2"/>
    <dgm:cxn modelId="{529721DE-EA4F-447D-A638-B03FAE0F962C}" type="presParOf" srcId="{6A54E51B-2B57-4F59-BDE4-CF0E40113301}" destId="{9477D921-3ECF-4728-A8DD-A578C8E36E12}" srcOrd="3" destOrd="0" presId="urn:microsoft.com/office/officeart/2005/8/layout/vList2"/>
    <dgm:cxn modelId="{CE783570-41F8-4C8C-9734-BD829250F252}" type="presParOf" srcId="{6A54E51B-2B57-4F59-BDE4-CF0E40113301}" destId="{5F90B195-3C93-41A8-8AB1-C494E1C7790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2358365-25A4-4609-A09C-3552DC22066E}"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IN"/>
        </a:p>
      </dgm:t>
    </dgm:pt>
    <dgm:pt modelId="{AF0C0D82-62C5-427F-B24A-3214D4547771}">
      <dgm:prSet/>
      <dgm:spPr/>
      <dgm:t>
        <a:bodyPr/>
        <a:lstStyle/>
        <a:p>
          <a:r>
            <a:rPr lang="en-US"/>
            <a:t>AUTOPSY FINDINGS</a:t>
          </a:r>
          <a:endParaRPr lang="en-IN"/>
        </a:p>
      </dgm:t>
    </dgm:pt>
    <dgm:pt modelId="{9D36610F-FD88-401D-8CC0-ADD3B336B1A3}" type="parTrans" cxnId="{8B976689-54F6-4F5F-86C3-596B49F7AE05}">
      <dgm:prSet/>
      <dgm:spPr/>
      <dgm:t>
        <a:bodyPr/>
        <a:lstStyle/>
        <a:p>
          <a:endParaRPr lang="en-IN"/>
        </a:p>
      </dgm:t>
    </dgm:pt>
    <dgm:pt modelId="{DB4028ED-E9CC-4E2D-AA8C-28A46228D8B0}" type="sibTrans" cxnId="{8B976689-54F6-4F5F-86C3-596B49F7AE05}">
      <dgm:prSet/>
      <dgm:spPr/>
      <dgm:t>
        <a:bodyPr/>
        <a:lstStyle/>
        <a:p>
          <a:endParaRPr lang="en-IN"/>
        </a:p>
      </dgm:t>
    </dgm:pt>
    <dgm:pt modelId="{2BE90C3C-57FA-451B-8C6F-4D2EBBF97BB9}">
      <dgm:prSet/>
      <dgm:spPr/>
      <dgm:t>
        <a:bodyPr/>
        <a:lstStyle/>
        <a:p>
          <a:r>
            <a:rPr lang="en-US"/>
            <a:t>Findings are similar to Sulphuric acid, but corrosion is less severe.</a:t>
          </a:r>
          <a:endParaRPr lang="en-IN"/>
        </a:p>
      </dgm:t>
    </dgm:pt>
    <dgm:pt modelId="{D555EAF5-6451-416C-AEE9-2F3E9E2C3887}" type="parTrans" cxnId="{4F18681E-06EB-4D72-B695-3F268446BCB6}">
      <dgm:prSet/>
      <dgm:spPr/>
      <dgm:t>
        <a:bodyPr/>
        <a:lstStyle/>
        <a:p>
          <a:endParaRPr lang="en-IN"/>
        </a:p>
      </dgm:t>
    </dgm:pt>
    <dgm:pt modelId="{589C22FD-0F01-430D-B400-6F61BFDCC8C2}" type="sibTrans" cxnId="{4F18681E-06EB-4D72-B695-3F268446BCB6}">
      <dgm:prSet/>
      <dgm:spPr/>
      <dgm:t>
        <a:bodyPr/>
        <a:lstStyle/>
        <a:p>
          <a:endParaRPr lang="en-IN"/>
        </a:p>
      </dgm:t>
    </dgm:pt>
    <dgm:pt modelId="{F54FFB39-8212-45C8-A297-23F70E14582B}">
      <dgm:prSet/>
      <dgm:spPr/>
      <dgm:t>
        <a:bodyPr/>
        <a:lstStyle/>
        <a:p>
          <a:r>
            <a:rPr lang="en-US"/>
            <a:t>Perforation of stomach is rare.</a:t>
          </a:r>
          <a:endParaRPr lang="en-IN"/>
        </a:p>
      </dgm:t>
    </dgm:pt>
    <dgm:pt modelId="{6891BB1A-7D59-43AA-96E1-2064C8889EEC}" type="parTrans" cxnId="{727C7BE9-F1FF-4068-BCC4-605758784883}">
      <dgm:prSet/>
      <dgm:spPr/>
      <dgm:t>
        <a:bodyPr/>
        <a:lstStyle/>
        <a:p>
          <a:endParaRPr lang="en-IN"/>
        </a:p>
      </dgm:t>
    </dgm:pt>
    <dgm:pt modelId="{9DC80829-98E1-4481-9F8A-BFFA4A9AA457}" type="sibTrans" cxnId="{727C7BE9-F1FF-4068-BCC4-605758784883}">
      <dgm:prSet/>
      <dgm:spPr/>
      <dgm:t>
        <a:bodyPr/>
        <a:lstStyle/>
        <a:p>
          <a:endParaRPr lang="en-IN"/>
        </a:p>
      </dgm:t>
    </dgm:pt>
    <dgm:pt modelId="{291E42C8-4CB6-4FBB-AC8D-DEDFBEFB3AD5}">
      <dgm:prSet/>
      <dgm:spPr/>
      <dgm:t>
        <a:bodyPr/>
        <a:lstStyle/>
        <a:p>
          <a:r>
            <a:rPr lang="en-US"/>
            <a:t>Acute inflammation and oedema of respiration tract and lungs are common.</a:t>
          </a:r>
          <a:endParaRPr lang="en-IN"/>
        </a:p>
      </dgm:t>
    </dgm:pt>
    <dgm:pt modelId="{C39C3A58-0971-4A36-944E-F2D7CEF72358}" type="parTrans" cxnId="{4AC8E100-8D0B-415A-8ABA-22001210CDA0}">
      <dgm:prSet/>
      <dgm:spPr/>
      <dgm:t>
        <a:bodyPr/>
        <a:lstStyle/>
        <a:p>
          <a:endParaRPr lang="en-IN"/>
        </a:p>
      </dgm:t>
    </dgm:pt>
    <dgm:pt modelId="{4895A15D-C964-4AF6-BFC3-CEE388AA8BFF}" type="sibTrans" cxnId="{4AC8E100-8D0B-415A-8ABA-22001210CDA0}">
      <dgm:prSet/>
      <dgm:spPr/>
      <dgm:t>
        <a:bodyPr/>
        <a:lstStyle/>
        <a:p>
          <a:endParaRPr lang="en-IN"/>
        </a:p>
      </dgm:t>
    </dgm:pt>
    <dgm:pt modelId="{5F3C813E-6980-4375-9B5F-0021B28C5C43}" type="pres">
      <dgm:prSet presAssocID="{72358365-25A4-4609-A09C-3552DC22066E}" presName="linear" presStyleCnt="0">
        <dgm:presLayoutVars>
          <dgm:animLvl val="lvl"/>
          <dgm:resizeHandles val="exact"/>
        </dgm:presLayoutVars>
      </dgm:prSet>
      <dgm:spPr/>
    </dgm:pt>
    <dgm:pt modelId="{D120C65B-8EBE-439C-A06C-6D159C9B6248}" type="pres">
      <dgm:prSet presAssocID="{AF0C0D82-62C5-427F-B24A-3214D4547771}" presName="parentText" presStyleLbl="node1" presStyleIdx="0" presStyleCnt="4">
        <dgm:presLayoutVars>
          <dgm:chMax val="0"/>
          <dgm:bulletEnabled val="1"/>
        </dgm:presLayoutVars>
      </dgm:prSet>
      <dgm:spPr/>
    </dgm:pt>
    <dgm:pt modelId="{78A42105-71B4-4C48-A8B0-76CCFCF2003C}" type="pres">
      <dgm:prSet presAssocID="{DB4028ED-E9CC-4E2D-AA8C-28A46228D8B0}" presName="spacer" presStyleCnt="0"/>
      <dgm:spPr/>
    </dgm:pt>
    <dgm:pt modelId="{1C71B53D-2CA5-4C79-BFAC-1898B570E8DE}" type="pres">
      <dgm:prSet presAssocID="{2BE90C3C-57FA-451B-8C6F-4D2EBBF97BB9}" presName="parentText" presStyleLbl="node1" presStyleIdx="1" presStyleCnt="4" custLinFactNeighborX="93">
        <dgm:presLayoutVars>
          <dgm:chMax val="0"/>
          <dgm:bulletEnabled val="1"/>
        </dgm:presLayoutVars>
      </dgm:prSet>
      <dgm:spPr/>
    </dgm:pt>
    <dgm:pt modelId="{480E2FB7-ACA8-4CF9-8D91-16D7FE73231F}" type="pres">
      <dgm:prSet presAssocID="{589C22FD-0F01-430D-B400-6F61BFDCC8C2}" presName="spacer" presStyleCnt="0"/>
      <dgm:spPr/>
    </dgm:pt>
    <dgm:pt modelId="{595BE3C0-9FBC-4897-859E-7682E2456503}" type="pres">
      <dgm:prSet presAssocID="{F54FFB39-8212-45C8-A297-23F70E14582B}" presName="parentText" presStyleLbl="node1" presStyleIdx="2" presStyleCnt="4">
        <dgm:presLayoutVars>
          <dgm:chMax val="0"/>
          <dgm:bulletEnabled val="1"/>
        </dgm:presLayoutVars>
      </dgm:prSet>
      <dgm:spPr/>
    </dgm:pt>
    <dgm:pt modelId="{C6A72098-D5F2-4373-8785-B030BF28A7B9}" type="pres">
      <dgm:prSet presAssocID="{9DC80829-98E1-4481-9F8A-BFFA4A9AA457}" presName="spacer" presStyleCnt="0"/>
      <dgm:spPr/>
    </dgm:pt>
    <dgm:pt modelId="{727D85EF-2925-4205-AFA9-161EBD38C7BE}" type="pres">
      <dgm:prSet presAssocID="{291E42C8-4CB6-4FBB-AC8D-DEDFBEFB3AD5}" presName="parentText" presStyleLbl="node1" presStyleIdx="3" presStyleCnt="4">
        <dgm:presLayoutVars>
          <dgm:chMax val="0"/>
          <dgm:bulletEnabled val="1"/>
        </dgm:presLayoutVars>
      </dgm:prSet>
      <dgm:spPr/>
    </dgm:pt>
  </dgm:ptLst>
  <dgm:cxnLst>
    <dgm:cxn modelId="{4AC8E100-8D0B-415A-8ABA-22001210CDA0}" srcId="{72358365-25A4-4609-A09C-3552DC22066E}" destId="{291E42C8-4CB6-4FBB-AC8D-DEDFBEFB3AD5}" srcOrd="3" destOrd="0" parTransId="{C39C3A58-0971-4A36-944E-F2D7CEF72358}" sibTransId="{4895A15D-C964-4AF6-BFC3-CEE388AA8BFF}"/>
    <dgm:cxn modelId="{ED3F3D12-B954-4846-B0C6-54840DBDDCB3}" type="presOf" srcId="{291E42C8-4CB6-4FBB-AC8D-DEDFBEFB3AD5}" destId="{727D85EF-2925-4205-AFA9-161EBD38C7BE}" srcOrd="0" destOrd="0" presId="urn:microsoft.com/office/officeart/2005/8/layout/vList2"/>
    <dgm:cxn modelId="{4F18681E-06EB-4D72-B695-3F268446BCB6}" srcId="{72358365-25A4-4609-A09C-3552DC22066E}" destId="{2BE90C3C-57FA-451B-8C6F-4D2EBBF97BB9}" srcOrd="1" destOrd="0" parTransId="{D555EAF5-6451-416C-AEE9-2F3E9E2C3887}" sibTransId="{589C22FD-0F01-430D-B400-6F61BFDCC8C2}"/>
    <dgm:cxn modelId="{E16D6C24-283E-43FC-B139-5810821E0D75}" type="presOf" srcId="{AF0C0D82-62C5-427F-B24A-3214D4547771}" destId="{D120C65B-8EBE-439C-A06C-6D159C9B6248}" srcOrd="0" destOrd="0" presId="urn:microsoft.com/office/officeart/2005/8/layout/vList2"/>
    <dgm:cxn modelId="{58116230-D607-4968-80F9-848B32379698}" type="presOf" srcId="{2BE90C3C-57FA-451B-8C6F-4D2EBBF97BB9}" destId="{1C71B53D-2CA5-4C79-BFAC-1898B570E8DE}" srcOrd="0" destOrd="0" presId="urn:microsoft.com/office/officeart/2005/8/layout/vList2"/>
    <dgm:cxn modelId="{8B976689-54F6-4F5F-86C3-596B49F7AE05}" srcId="{72358365-25A4-4609-A09C-3552DC22066E}" destId="{AF0C0D82-62C5-427F-B24A-3214D4547771}" srcOrd="0" destOrd="0" parTransId="{9D36610F-FD88-401D-8CC0-ADD3B336B1A3}" sibTransId="{DB4028ED-E9CC-4E2D-AA8C-28A46228D8B0}"/>
    <dgm:cxn modelId="{600ACFAC-8560-4FEC-804A-34F4053C18B5}" type="presOf" srcId="{72358365-25A4-4609-A09C-3552DC22066E}" destId="{5F3C813E-6980-4375-9B5F-0021B28C5C43}" srcOrd="0" destOrd="0" presId="urn:microsoft.com/office/officeart/2005/8/layout/vList2"/>
    <dgm:cxn modelId="{3BB700CE-70EA-495D-88A7-DE7DC0C1A418}" type="presOf" srcId="{F54FFB39-8212-45C8-A297-23F70E14582B}" destId="{595BE3C0-9FBC-4897-859E-7682E2456503}" srcOrd="0" destOrd="0" presId="urn:microsoft.com/office/officeart/2005/8/layout/vList2"/>
    <dgm:cxn modelId="{727C7BE9-F1FF-4068-BCC4-605758784883}" srcId="{72358365-25A4-4609-A09C-3552DC22066E}" destId="{F54FFB39-8212-45C8-A297-23F70E14582B}" srcOrd="2" destOrd="0" parTransId="{6891BB1A-7D59-43AA-96E1-2064C8889EEC}" sibTransId="{9DC80829-98E1-4481-9F8A-BFFA4A9AA457}"/>
    <dgm:cxn modelId="{3614646C-1EA2-4C2B-88FF-A55000B888FF}" type="presParOf" srcId="{5F3C813E-6980-4375-9B5F-0021B28C5C43}" destId="{D120C65B-8EBE-439C-A06C-6D159C9B6248}" srcOrd="0" destOrd="0" presId="urn:microsoft.com/office/officeart/2005/8/layout/vList2"/>
    <dgm:cxn modelId="{E8E5B77B-3D74-4E19-A2FE-1F1A7F4777CA}" type="presParOf" srcId="{5F3C813E-6980-4375-9B5F-0021B28C5C43}" destId="{78A42105-71B4-4C48-A8B0-76CCFCF2003C}" srcOrd="1" destOrd="0" presId="urn:microsoft.com/office/officeart/2005/8/layout/vList2"/>
    <dgm:cxn modelId="{3FF07EF1-0D40-4FD0-B94C-329CBC7AF0E7}" type="presParOf" srcId="{5F3C813E-6980-4375-9B5F-0021B28C5C43}" destId="{1C71B53D-2CA5-4C79-BFAC-1898B570E8DE}" srcOrd="2" destOrd="0" presId="urn:microsoft.com/office/officeart/2005/8/layout/vList2"/>
    <dgm:cxn modelId="{928A3F05-58CF-435E-9C28-4E42E38897EB}" type="presParOf" srcId="{5F3C813E-6980-4375-9B5F-0021B28C5C43}" destId="{480E2FB7-ACA8-4CF9-8D91-16D7FE73231F}" srcOrd="3" destOrd="0" presId="urn:microsoft.com/office/officeart/2005/8/layout/vList2"/>
    <dgm:cxn modelId="{CB08322E-F12C-4031-B25D-2C340722C296}" type="presParOf" srcId="{5F3C813E-6980-4375-9B5F-0021B28C5C43}" destId="{595BE3C0-9FBC-4897-859E-7682E2456503}" srcOrd="4" destOrd="0" presId="urn:microsoft.com/office/officeart/2005/8/layout/vList2"/>
    <dgm:cxn modelId="{FE30DF6C-91F8-4C3C-9538-7646D2B7CF8C}" type="presParOf" srcId="{5F3C813E-6980-4375-9B5F-0021B28C5C43}" destId="{C6A72098-D5F2-4373-8785-B030BF28A7B9}" srcOrd="5" destOrd="0" presId="urn:microsoft.com/office/officeart/2005/8/layout/vList2"/>
    <dgm:cxn modelId="{1FC5E8C9-63CF-4FB2-BD91-8629F6557104}" type="presParOf" srcId="{5F3C813E-6980-4375-9B5F-0021B28C5C43}" destId="{727D85EF-2925-4205-AFA9-161EBD38C7B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0B88197-480B-4E77-A316-0990BDEDA1A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D77AF52C-BDB3-410E-AC3A-1B45C1590F8C}">
      <dgm:prSet/>
      <dgm:spPr/>
      <dgm:t>
        <a:bodyPr/>
        <a:lstStyle/>
        <a:p>
          <a:r>
            <a:rPr lang="en-US" dirty="0"/>
            <a:t>Who -(a) Victim- 61 year old woman</a:t>
          </a:r>
          <a:endParaRPr lang="en-IN" dirty="0"/>
        </a:p>
      </dgm:t>
    </dgm:pt>
    <dgm:pt modelId="{71BF476D-4EFE-4939-A289-927563BBF24E}" type="parTrans" cxnId="{BFFE115C-9D2D-4721-85CF-E69F40EF8C35}">
      <dgm:prSet/>
      <dgm:spPr/>
      <dgm:t>
        <a:bodyPr/>
        <a:lstStyle/>
        <a:p>
          <a:endParaRPr lang="en-IN"/>
        </a:p>
      </dgm:t>
    </dgm:pt>
    <dgm:pt modelId="{575AA2D4-AF64-4C41-B992-CA32729DBECD}" type="sibTrans" cxnId="{BFFE115C-9D2D-4721-85CF-E69F40EF8C35}">
      <dgm:prSet/>
      <dgm:spPr/>
      <dgm:t>
        <a:bodyPr/>
        <a:lstStyle/>
        <a:p>
          <a:endParaRPr lang="en-IN"/>
        </a:p>
      </dgm:t>
    </dgm:pt>
    <dgm:pt modelId="{EDABDBE9-85C0-4468-B492-61FD578F98CF}">
      <dgm:prSet/>
      <dgm:spPr/>
      <dgm:t>
        <a:bodyPr/>
        <a:lstStyle/>
        <a:p>
          <a:r>
            <a:rPr lang="en-US" dirty="0"/>
            <a:t>What- 61-year-old woman who orally ingested 200 ml of concentrated hydrochloric acid (30–33%) from a storage container in a suicide attempt. She complained about intensive pain in her mouth and throat, hoarseness and difficult swallowing. On examination she did not show any abnormalities except for significant signs of chemical burn in her mouth and a slightly swollen tongue. </a:t>
          </a:r>
          <a:endParaRPr lang="en-IN" dirty="0"/>
        </a:p>
      </dgm:t>
    </dgm:pt>
    <dgm:pt modelId="{4DDEFE96-4807-4A7D-BA2B-F6CFC17E4C16}" type="parTrans" cxnId="{F99BFBB8-2BF5-485F-8EB4-0A85BA24A3F6}">
      <dgm:prSet/>
      <dgm:spPr/>
      <dgm:t>
        <a:bodyPr/>
        <a:lstStyle/>
        <a:p>
          <a:endParaRPr lang="en-IN"/>
        </a:p>
      </dgm:t>
    </dgm:pt>
    <dgm:pt modelId="{4FD6926E-3649-4343-8D8B-15A7E2DEB7B4}" type="sibTrans" cxnId="{F99BFBB8-2BF5-485F-8EB4-0A85BA24A3F6}">
      <dgm:prSet/>
      <dgm:spPr/>
      <dgm:t>
        <a:bodyPr/>
        <a:lstStyle/>
        <a:p>
          <a:endParaRPr lang="en-IN"/>
        </a:p>
      </dgm:t>
    </dgm:pt>
    <dgm:pt modelId="{3DA686B5-B10B-4795-8025-087F7B4AD062}" type="pres">
      <dgm:prSet presAssocID="{E0B88197-480B-4E77-A316-0990BDEDA1A9}" presName="hierChild1" presStyleCnt="0">
        <dgm:presLayoutVars>
          <dgm:orgChart val="1"/>
          <dgm:chPref val="1"/>
          <dgm:dir/>
          <dgm:animOne val="branch"/>
          <dgm:animLvl val="lvl"/>
          <dgm:resizeHandles/>
        </dgm:presLayoutVars>
      </dgm:prSet>
      <dgm:spPr/>
    </dgm:pt>
    <dgm:pt modelId="{23C06430-2D1F-409B-9799-1E6B88D0F3FF}" type="pres">
      <dgm:prSet presAssocID="{D77AF52C-BDB3-410E-AC3A-1B45C1590F8C}" presName="hierRoot1" presStyleCnt="0">
        <dgm:presLayoutVars>
          <dgm:hierBranch val="init"/>
        </dgm:presLayoutVars>
      </dgm:prSet>
      <dgm:spPr/>
    </dgm:pt>
    <dgm:pt modelId="{FAAB9247-943F-44B6-B210-1DE7D91AA445}" type="pres">
      <dgm:prSet presAssocID="{D77AF52C-BDB3-410E-AC3A-1B45C1590F8C}" presName="rootComposite1" presStyleCnt="0"/>
      <dgm:spPr/>
    </dgm:pt>
    <dgm:pt modelId="{BAD287B0-7C5C-4BDF-838E-DAF723C7219E}" type="pres">
      <dgm:prSet presAssocID="{D77AF52C-BDB3-410E-AC3A-1B45C1590F8C}" presName="rootText1" presStyleLbl="node0" presStyleIdx="0" presStyleCnt="2" custLinFactNeighborX="14803" custLinFactNeighborY="54843">
        <dgm:presLayoutVars>
          <dgm:chPref val="3"/>
        </dgm:presLayoutVars>
      </dgm:prSet>
      <dgm:spPr/>
    </dgm:pt>
    <dgm:pt modelId="{3593B380-FCCE-482C-9AA9-7080195DC205}" type="pres">
      <dgm:prSet presAssocID="{D77AF52C-BDB3-410E-AC3A-1B45C1590F8C}" presName="rootConnector1" presStyleLbl="node1" presStyleIdx="0" presStyleCnt="0"/>
      <dgm:spPr/>
    </dgm:pt>
    <dgm:pt modelId="{6DF196E7-062D-47F0-8351-FC0EFA867BF6}" type="pres">
      <dgm:prSet presAssocID="{D77AF52C-BDB3-410E-AC3A-1B45C1590F8C}" presName="hierChild2" presStyleCnt="0"/>
      <dgm:spPr/>
    </dgm:pt>
    <dgm:pt modelId="{443CE08C-A81A-417A-BAC4-D2DF9CBDF335}" type="pres">
      <dgm:prSet presAssocID="{D77AF52C-BDB3-410E-AC3A-1B45C1590F8C}" presName="hierChild3" presStyleCnt="0"/>
      <dgm:spPr/>
    </dgm:pt>
    <dgm:pt modelId="{7048BB91-422F-4F24-BD39-A6522F856C58}" type="pres">
      <dgm:prSet presAssocID="{EDABDBE9-85C0-4468-B492-61FD578F98CF}" presName="hierRoot1" presStyleCnt="0">
        <dgm:presLayoutVars>
          <dgm:hierBranch val="init"/>
        </dgm:presLayoutVars>
      </dgm:prSet>
      <dgm:spPr/>
    </dgm:pt>
    <dgm:pt modelId="{80B0AF58-0CF6-4010-8E37-6C96CCF4547D}" type="pres">
      <dgm:prSet presAssocID="{EDABDBE9-85C0-4468-B492-61FD578F98CF}" presName="rootComposite1" presStyleCnt="0"/>
      <dgm:spPr/>
    </dgm:pt>
    <dgm:pt modelId="{B59C91A1-211F-4E56-BA07-8C6232EC5C25}" type="pres">
      <dgm:prSet presAssocID="{EDABDBE9-85C0-4468-B492-61FD578F98CF}" presName="rootText1" presStyleLbl="node0" presStyleIdx="1" presStyleCnt="2" custScaleX="146171" custScaleY="194607">
        <dgm:presLayoutVars>
          <dgm:chPref val="3"/>
        </dgm:presLayoutVars>
      </dgm:prSet>
      <dgm:spPr/>
    </dgm:pt>
    <dgm:pt modelId="{560631BC-AEA6-4900-A16C-138E227546B6}" type="pres">
      <dgm:prSet presAssocID="{EDABDBE9-85C0-4468-B492-61FD578F98CF}" presName="rootConnector1" presStyleLbl="node1" presStyleIdx="0" presStyleCnt="0"/>
      <dgm:spPr/>
    </dgm:pt>
    <dgm:pt modelId="{EB28BAC1-4FB1-4296-B9ED-7B5CD376E958}" type="pres">
      <dgm:prSet presAssocID="{EDABDBE9-85C0-4468-B492-61FD578F98CF}" presName="hierChild2" presStyleCnt="0"/>
      <dgm:spPr/>
    </dgm:pt>
    <dgm:pt modelId="{626EAE27-B045-45A8-9F36-1F252DC65675}" type="pres">
      <dgm:prSet presAssocID="{EDABDBE9-85C0-4468-B492-61FD578F98CF}" presName="hierChild3" presStyleCnt="0"/>
      <dgm:spPr/>
    </dgm:pt>
  </dgm:ptLst>
  <dgm:cxnLst>
    <dgm:cxn modelId="{BFFE115C-9D2D-4721-85CF-E69F40EF8C35}" srcId="{E0B88197-480B-4E77-A316-0990BDEDA1A9}" destId="{D77AF52C-BDB3-410E-AC3A-1B45C1590F8C}" srcOrd="0" destOrd="0" parTransId="{71BF476D-4EFE-4939-A289-927563BBF24E}" sibTransId="{575AA2D4-AF64-4C41-B992-CA32729DBECD}"/>
    <dgm:cxn modelId="{75D49457-64B9-410A-9C62-957EC655F108}" type="presOf" srcId="{EDABDBE9-85C0-4468-B492-61FD578F98CF}" destId="{560631BC-AEA6-4900-A16C-138E227546B6}" srcOrd="1" destOrd="0" presId="urn:microsoft.com/office/officeart/2005/8/layout/orgChart1"/>
    <dgm:cxn modelId="{9EE0A380-8E5F-47DC-BE95-AFC61CEAF92C}" type="presOf" srcId="{D77AF52C-BDB3-410E-AC3A-1B45C1590F8C}" destId="{3593B380-FCCE-482C-9AA9-7080195DC205}" srcOrd="1" destOrd="0" presId="urn:microsoft.com/office/officeart/2005/8/layout/orgChart1"/>
    <dgm:cxn modelId="{BFB884A4-DBB0-47A2-9FE6-4EB47D1F2365}" type="presOf" srcId="{EDABDBE9-85C0-4468-B492-61FD578F98CF}" destId="{B59C91A1-211F-4E56-BA07-8C6232EC5C25}" srcOrd="0" destOrd="0" presId="urn:microsoft.com/office/officeart/2005/8/layout/orgChart1"/>
    <dgm:cxn modelId="{F99BFBB8-2BF5-485F-8EB4-0A85BA24A3F6}" srcId="{E0B88197-480B-4E77-A316-0990BDEDA1A9}" destId="{EDABDBE9-85C0-4468-B492-61FD578F98CF}" srcOrd="1" destOrd="0" parTransId="{4DDEFE96-4807-4A7D-BA2B-F6CFC17E4C16}" sibTransId="{4FD6926E-3649-4343-8D8B-15A7E2DEB7B4}"/>
    <dgm:cxn modelId="{99E2E1D5-2B3D-49FC-A466-F7CBC46FFC17}" type="presOf" srcId="{E0B88197-480B-4E77-A316-0990BDEDA1A9}" destId="{3DA686B5-B10B-4795-8025-087F7B4AD062}" srcOrd="0" destOrd="0" presId="urn:microsoft.com/office/officeart/2005/8/layout/orgChart1"/>
    <dgm:cxn modelId="{008047FC-8EC0-4AE9-AC57-8C774FF4F8D8}" type="presOf" srcId="{D77AF52C-BDB3-410E-AC3A-1B45C1590F8C}" destId="{BAD287B0-7C5C-4BDF-838E-DAF723C7219E}" srcOrd="0" destOrd="0" presId="urn:microsoft.com/office/officeart/2005/8/layout/orgChart1"/>
    <dgm:cxn modelId="{40E15372-A5F4-40A2-B251-73D80D1900F3}" type="presParOf" srcId="{3DA686B5-B10B-4795-8025-087F7B4AD062}" destId="{23C06430-2D1F-409B-9799-1E6B88D0F3FF}" srcOrd="0" destOrd="0" presId="urn:microsoft.com/office/officeart/2005/8/layout/orgChart1"/>
    <dgm:cxn modelId="{936531FA-0304-4115-AE16-F9731BFE65E9}" type="presParOf" srcId="{23C06430-2D1F-409B-9799-1E6B88D0F3FF}" destId="{FAAB9247-943F-44B6-B210-1DE7D91AA445}" srcOrd="0" destOrd="0" presId="urn:microsoft.com/office/officeart/2005/8/layout/orgChart1"/>
    <dgm:cxn modelId="{9AEAE0A3-60AD-43B3-8E24-F7ABC9C9E3E1}" type="presParOf" srcId="{FAAB9247-943F-44B6-B210-1DE7D91AA445}" destId="{BAD287B0-7C5C-4BDF-838E-DAF723C7219E}" srcOrd="0" destOrd="0" presId="urn:microsoft.com/office/officeart/2005/8/layout/orgChart1"/>
    <dgm:cxn modelId="{34139FB2-B7DB-4A24-82CC-EF8070303337}" type="presParOf" srcId="{FAAB9247-943F-44B6-B210-1DE7D91AA445}" destId="{3593B380-FCCE-482C-9AA9-7080195DC205}" srcOrd="1" destOrd="0" presId="urn:microsoft.com/office/officeart/2005/8/layout/orgChart1"/>
    <dgm:cxn modelId="{1804C93C-D138-47E7-B4F3-948175FA15D8}" type="presParOf" srcId="{23C06430-2D1F-409B-9799-1E6B88D0F3FF}" destId="{6DF196E7-062D-47F0-8351-FC0EFA867BF6}" srcOrd="1" destOrd="0" presId="urn:microsoft.com/office/officeart/2005/8/layout/orgChart1"/>
    <dgm:cxn modelId="{C70151C2-8B98-4533-8353-F6FE73C12F3E}" type="presParOf" srcId="{23C06430-2D1F-409B-9799-1E6B88D0F3FF}" destId="{443CE08C-A81A-417A-BAC4-D2DF9CBDF335}" srcOrd="2" destOrd="0" presId="urn:microsoft.com/office/officeart/2005/8/layout/orgChart1"/>
    <dgm:cxn modelId="{DD094425-7403-49A9-A3D8-47D21C29D1BD}" type="presParOf" srcId="{3DA686B5-B10B-4795-8025-087F7B4AD062}" destId="{7048BB91-422F-4F24-BD39-A6522F856C58}" srcOrd="1" destOrd="0" presId="urn:microsoft.com/office/officeart/2005/8/layout/orgChart1"/>
    <dgm:cxn modelId="{7079C8C3-E0FA-420D-B48A-FC0409B673F3}" type="presParOf" srcId="{7048BB91-422F-4F24-BD39-A6522F856C58}" destId="{80B0AF58-0CF6-4010-8E37-6C96CCF4547D}" srcOrd="0" destOrd="0" presId="urn:microsoft.com/office/officeart/2005/8/layout/orgChart1"/>
    <dgm:cxn modelId="{20C32BEC-2595-4645-A537-35233BC867F3}" type="presParOf" srcId="{80B0AF58-0CF6-4010-8E37-6C96CCF4547D}" destId="{B59C91A1-211F-4E56-BA07-8C6232EC5C25}" srcOrd="0" destOrd="0" presId="urn:microsoft.com/office/officeart/2005/8/layout/orgChart1"/>
    <dgm:cxn modelId="{640CDCA8-3B43-4F53-A6D5-C4DE9ECC3A26}" type="presParOf" srcId="{80B0AF58-0CF6-4010-8E37-6C96CCF4547D}" destId="{560631BC-AEA6-4900-A16C-138E227546B6}" srcOrd="1" destOrd="0" presId="urn:microsoft.com/office/officeart/2005/8/layout/orgChart1"/>
    <dgm:cxn modelId="{94F0FDBF-6B09-4A2E-91D0-2207DC41C1F7}" type="presParOf" srcId="{7048BB91-422F-4F24-BD39-A6522F856C58}" destId="{EB28BAC1-4FB1-4296-B9ED-7B5CD376E958}" srcOrd="1" destOrd="0" presId="urn:microsoft.com/office/officeart/2005/8/layout/orgChart1"/>
    <dgm:cxn modelId="{C637A025-274C-41F3-B9D6-5A497F2BE126}" type="presParOf" srcId="{7048BB91-422F-4F24-BD39-A6522F856C58}" destId="{626EAE27-B045-45A8-9F36-1F252DC6567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646AE16-3E66-4021-AD03-7BBEC257B59D}"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IN"/>
        </a:p>
      </dgm:t>
    </dgm:pt>
    <dgm:pt modelId="{423561DC-9968-437B-9669-A19E933A839E}">
      <dgm:prSet/>
      <dgm:spPr/>
      <dgm:t>
        <a:bodyPr/>
        <a:lstStyle/>
        <a:p>
          <a:r>
            <a:rPr lang="en-US"/>
            <a:t>AUTOPSY FINDINGS</a:t>
          </a:r>
          <a:endParaRPr lang="en-IN"/>
        </a:p>
      </dgm:t>
    </dgm:pt>
    <dgm:pt modelId="{E6C58AC3-1E8D-4AC4-A870-8511D81028F0}" type="parTrans" cxnId="{EF5A1583-C518-49F1-9F3E-925AE4A9165C}">
      <dgm:prSet/>
      <dgm:spPr/>
      <dgm:t>
        <a:bodyPr/>
        <a:lstStyle/>
        <a:p>
          <a:endParaRPr lang="en-IN"/>
        </a:p>
      </dgm:t>
    </dgm:pt>
    <dgm:pt modelId="{9695D013-532F-409B-9171-CE0236ECA4C0}" type="sibTrans" cxnId="{EF5A1583-C518-49F1-9F3E-925AE4A9165C}">
      <dgm:prSet/>
      <dgm:spPr/>
      <dgm:t>
        <a:bodyPr/>
        <a:lstStyle/>
        <a:p>
          <a:endParaRPr lang="en-IN"/>
        </a:p>
      </dgm:t>
    </dgm:pt>
    <dgm:pt modelId="{8616BB0A-483B-4EE5-8EE0-3CEB1FF4688A}">
      <dgm:prSet/>
      <dgm:spPr/>
      <dgm:t>
        <a:bodyPr/>
        <a:lstStyle/>
        <a:p>
          <a:r>
            <a:rPr lang="en-IN"/>
            <a:t>Corrosion of the skin has a grayish or brown colour.</a:t>
          </a:r>
        </a:p>
      </dgm:t>
    </dgm:pt>
    <dgm:pt modelId="{2704CB8C-C943-4860-B997-E54DBE4E08AC}" type="parTrans" cxnId="{7700131D-B250-4A57-A8C5-C60DAD22263A}">
      <dgm:prSet/>
      <dgm:spPr/>
      <dgm:t>
        <a:bodyPr/>
        <a:lstStyle/>
        <a:p>
          <a:endParaRPr lang="en-IN"/>
        </a:p>
      </dgm:t>
    </dgm:pt>
    <dgm:pt modelId="{86229ECB-47F4-4DFE-821C-856618AA8FBB}" type="sibTrans" cxnId="{7700131D-B250-4A57-A8C5-C60DAD22263A}">
      <dgm:prSet/>
      <dgm:spPr/>
      <dgm:t>
        <a:bodyPr/>
        <a:lstStyle/>
        <a:p>
          <a:endParaRPr lang="en-IN"/>
        </a:p>
      </dgm:t>
    </dgm:pt>
    <dgm:pt modelId="{5AC584B2-CF77-4627-BABB-7488D80A95AC}">
      <dgm:prSet/>
      <dgm:spPr/>
      <dgm:t>
        <a:bodyPr/>
        <a:lstStyle/>
        <a:p>
          <a:r>
            <a:rPr lang="en-IN"/>
            <a:t>Tongue is white and swollen, and there is smell of about the mouth.</a:t>
          </a:r>
        </a:p>
      </dgm:t>
    </dgm:pt>
    <dgm:pt modelId="{C9042F40-A69F-4DE9-87A5-730BE249245F}" type="parTrans" cxnId="{456BE834-74BA-4389-BC1C-741EC9C3F5AE}">
      <dgm:prSet/>
      <dgm:spPr/>
      <dgm:t>
        <a:bodyPr/>
        <a:lstStyle/>
        <a:p>
          <a:endParaRPr lang="en-IN"/>
        </a:p>
      </dgm:t>
    </dgm:pt>
    <dgm:pt modelId="{1B5E7917-FCE4-4AED-9695-84628A98B46C}" type="sibTrans" cxnId="{456BE834-74BA-4389-BC1C-741EC9C3F5AE}">
      <dgm:prSet/>
      <dgm:spPr/>
      <dgm:t>
        <a:bodyPr/>
        <a:lstStyle/>
        <a:p>
          <a:endParaRPr lang="en-IN"/>
        </a:p>
      </dgm:t>
    </dgm:pt>
    <dgm:pt modelId="{47610C08-6851-4992-A4A2-9529958AE40F}">
      <dgm:prSet/>
      <dgm:spPr/>
      <dgm:t>
        <a:bodyPr/>
        <a:lstStyle/>
        <a:p>
          <a:r>
            <a:rPr lang="en-IN"/>
            <a:t>The mucous membrane of the lips, mouth and throat is corrugated and arranged in longitudinal folds.</a:t>
          </a:r>
        </a:p>
      </dgm:t>
    </dgm:pt>
    <dgm:pt modelId="{7CE2D822-1614-4316-AA36-7F7EACA1D636}" type="parTrans" cxnId="{E172F8B2-2AA8-4E2E-B3C3-DDB4445F0776}">
      <dgm:prSet/>
      <dgm:spPr/>
      <dgm:t>
        <a:bodyPr/>
        <a:lstStyle/>
        <a:p>
          <a:endParaRPr lang="en-IN"/>
        </a:p>
      </dgm:t>
    </dgm:pt>
    <dgm:pt modelId="{C201E443-2F9F-433B-82BF-4B49F20DDFC8}" type="sibTrans" cxnId="{E172F8B2-2AA8-4E2E-B3C3-DDB4445F0776}">
      <dgm:prSet/>
      <dgm:spPr/>
      <dgm:t>
        <a:bodyPr/>
        <a:lstStyle/>
        <a:p>
          <a:endParaRPr lang="en-IN"/>
        </a:p>
      </dgm:t>
    </dgm:pt>
    <dgm:pt modelId="{36D77965-DE7E-4D10-B79A-1E51CBE86FBD}">
      <dgm:prSet/>
      <dgm:spPr/>
      <dgm:t>
        <a:bodyPr/>
        <a:lstStyle/>
        <a:p>
          <a:r>
            <a:rPr lang="en-IN"/>
            <a:t>The stomach is hardened and has a leathery feel.</a:t>
          </a:r>
        </a:p>
      </dgm:t>
    </dgm:pt>
    <dgm:pt modelId="{ED3D6407-8C61-435D-B5E5-8BA29DA758F0}" type="parTrans" cxnId="{9CAE8456-F812-46EA-B9AC-4C3F62C5B3B4}">
      <dgm:prSet/>
      <dgm:spPr/>
      <dgm:t>
        <a:bodyPr/>
        <a:lstStyle/>
        <a:p>
          <a:endParaRPr lang="en-IN"/>
        </a:p>
      </dgm:t>
    </dgm:pt>
    <dgm:pt modelId="{24A05DBA-89B9-463C-A372-B955478D60C9}" type="sibTrans" cxnId="{9CAE8456-F812-46EA-B9AC-4C3F62C5B3B4}">
      <dgm:prSet/>
      <dgm:spPr/>
      <dgm:t>
        <a:bodyPr/>
        <a:lstStyle/>
        <a:p>
          <a:endParaRPr lang="en-IN"/>
        </a:p>
      </dgm:t>
    </dgm:pt>
    <dgm:pt modelId="{74A14CDD-1A1F-46C0-83AE-6220900AAACF}">
      <dgm:prSet/>
      <dgm:spPr/>
      <dgm:t>
        <a:bodyPr/>
        <a:lstStyle/>
        <a:p>
          <a:r>
            <a:rPr lang="en-IN"/>
            <a:t>The upper part of small intestine may show similar but mild changes.</a:t>
          </a:r>
        </a:p>
      </dgm:t>
    </dgm:pt>
    <dgm:pt modelId="{B194442C-4EB8-4599-8A11-1B6E49BF5165}" type="parTrans" cxnId="{DD4B1EC6-DE6C-4122-A4BC-B26A465063DC}">
      <dgm:prSet/>
      <dgm:spPr/>
      <dgm:t>
        <a:bodyPr/>
        <a:lstStyle/>
        <a:p>
          <a:endParaRPr lang="en-IN"/>
        </a:p>
      </dgm:t>
    </dgm:pt>
    <dgm:pt modelId="{22194877-FB6B-4DF3-B753-7B55BB96EC3A}" type="sibTrans" cxnId="{DD4B1EC6-DE6C-4122-A4BC-B26A465063DC}">
      <dgm:prSet/>
      <dgm:spPr/>
      <dgm:t>
        <a:bodyPr/>
        <a:lstStyle/>
        <a:p>
          <a:endParaRPr lang="en-IN"/>
        </a:p>
      </dgm:t>
    </dgm:pt>
    <dgm:pt modelId="{0A6F6CE4-C470-49F1-ABFA-CD120EAA18C6}" type="pres">
      <dgm:prSet presAssocID="{2646AE16-3E66-4021-AD03-7BBEC257B59D}" presName="linear" presStyleCnt="0">
        <dgm:presLayoutVars>
          <dgm:animLvl val="lvl"/>
          <dgm:resizeHandles val="exact"/>
        </dgm:presLayoutVars>
      </dgm:prSet>
      <dgm:spPr/>
    </dgm:pt>
    <dgm:pt modelId="{474D66C6-9862-4099-9304-035953C48502}" type="pres">
      <dgm:prSet presAssocID="{423561DC-9968-437B-9669-A19E933A839E}" presName="parentText" presStyleLbl="node1" presStyleIdx="0" presStyleCnt="6">
        <dgm:presLayoutVars>
          <dgm:chMax val="0"/>
          <dgm:bulletEnabled val="1"/>
        </dgm:presLayoutVars>
      </dgm:prSet>
      <dgm:spPr/>
    </dgm:pt>
    <dgm:pt modelId="{55290354-C82F-4186-A5EE-E2591DC2FEE8}" type="pres">
      <dgm:prSet presAssocID="{9695D013-532F-409B-9171-CE0236ECA4C0}" presName="spacer" presStyleCnt="0"/>
      <dgm:spPr/>
    </dgm:pt>
    <dgm:pt modelId="{6E514D1F-DDFB-4AA6-A261-89F704FEF90F}" type="pres">
      <dgm:prSet presAssocID="{8616BB0A-483B-4EE5-8EE0-3CEB1FF4688A}" presName="parentText" presStyleLbl="node1" presStyleIdx="1" presStyleCnt="6">
        <dgm:presLayoutVars>
          <dgm:chMax val="0"/>
          <dgm:bulletEnabled val="1"/>
        </dgm:presLayoutVars>
      </dgm:prSet>
      <dgm:spPr/>
    </dgm:pt>
    <dgm:pt modelId="{A0E75060-F9C1-4FAA-9606-2AF39AB8554D}" type="pres">
      <dgm:prSet presAssocID="{86229ECB-47F4-4DFE-821C-856618AA8FBB}" presName="spacer" presStyleCnt="0"/>
      <dgm:spPr/>
    </dgm:pt>
    <dgm:pt modelId="{274ACCAD-206D-4572-BB2C-C6540DAE67EA}" type="pres">
      <dgm:prSet presAssocID="{5AC584B2-CF77-4627-BABB-7488D80A95AC}" presName="parentText" presStyleLbl="node1" presStyleIdx="2" presStyleCnt="6">
        <dgm:presLayoutVars>
          <dgm:chMax val="0"/>
          <dgm:bulletEnabled val="1"/>
        </dgm:presLayoutVars>
      </dgm:prSet>
      <dgm:spPr/>
    </dgm:pt>
    <dgm:pt modelId="{54F76B37-F146-442B-B82A-AC475669ED6B}" type="pres">
      <dgm:prSet presAssocID="{1B5E7917-FCE4-4AED-9695-84628A98B46C}" presName="spacer" presStyleCnt="0"/>
      <dgm:spPr/>
    </dgm:pt>
    <dgm:pt modelId="{75134356-56CD-4190-AD72-E672AA0B6F37}" type="pres">
      <dgm:prSet presAssocID="{47610C08-6851-4992-A4A2-9529958AE40F}" presName="parentText" presStyleLbl="node1" presStyleIdx="3" presStyleCnt="6">
        <dgm:presLayoutVars>
          <dgm:chMax val="0"/>
          <dgm:bulletEnabled val="1"/>
        </dgm:presLayoutVars>
      </dgm:prSet>
      <dgm:spPr/>
    </dgm:pt>
    <dgm:pt modelId="{46AEAAF7-7F42-4524-B43E-D1E8C2AA855E}" type="pres">
      <dgm:prSet presAssocID="{C201E443-2F9F-433B-82BF-4B49F20DDFC8}" presName="spacer" presStyleCnt="0"/>
      <dgm:spPr/>
    </dgm:pt>
    <dgm:pt modelId="{6782F983-1E89-4C37-A073-629A511F3029}" type="pres">
      <dgm:prSet presAssocID="{36D77965-DE7E-4D10-B79A-1E51CBE86FBD}" presName="parentText" presStyleLbl="node1" presStyleIdx="4" presStyleCnt="6">
        <dgm:presLayoutVars>
          <dgm:chMax val="0"/>
          <dgm:bulletEnabled val="1"/>
        </dgm:presLayoutVars>
      </dgm:prSet>
      <dgm:spPr/>
    </dgm:pt>
    <dgm:pt modelId="{BB7A2D53-0815-4A90-B76D-4589674DA577}" type="pres">
      <dgm:prSet presAssocID="{24A05DBA-89B9-463C-A372-B955478D60C9}" presName="spacer" presStyleCnt="0"/>
      <dgm:spPr/>
    </dgm:pt>
    <dgm:pt modelId="{31E1328A-CB12-4975-BD81-F232EA8878F9}" type="pres">
      <dgm:prSet presAssocID="{74A14CDD-1A1F-46C0-83AE-6220900AAACF}" presName="parentText" presStyleLbl="node1" presStyleIdx="5" presStyleCnt="6">
        <dgm:presLayoutVars>
          <dgm:chMax val="0"/>
          <dgm:bulletEnabled val="1"/>
        </dgm:presLayoutVars>
      </dgm:prSet>
      <dgm:spPr/>
    </dgm:pt>
  </dgm:ptLst>
  <dgm:cxnLst>
    <dgm:cxn modelId="{2B045C13-CEC6-4588-9B7F-F9A2E9ED0EFC}" type="presOf" srcId="{74A14CDD-1A1F-46C0-83AE-6220900AAACF}" destId="{31E1328A-CB12-4975-BD81-F232EA8878F9}" srcOrd="0" destOrd="0" presId="urn:microsoft.com/office/officeart/2005/8/layout/vList2"/>
    <dgm:cxn modelId="{7700131D-B250-4A57-A8C5-C60DAD22263A}" srcId="{2646AE16-3E66-4021-AD03-7BBEC257B59D}" destId="{8616BB0A-483B-4EE5-8EE0-3CEB1FF4688A}" srcOrd="1" destOrd="0" parTransId="{2704CB8C-C943-4860-B997-E54DBE4E08AC}" sibTransId="{86229ECB-47F4-4DFE-821C-856618AA8FBB}"/>
    <dgm:cxn modelId="{35F3F72A-E62E-460C-9258-53A117253173}" type="presOf" srcId="{2646AE16-3E66-4021-AD03-7BBEC257B59D}" destId="{0A6F6CE4-C470-49F1-ABFA-CD120EAA18C6}" srcOrd="0" destOrd="0" presId="urn:microsoft.com/office/officeart/2005/8/layout/vList2"/>
    <dgm:cxn modelId="{456BE834-74BA-4389-BC1C-741EC9C3F5AE}" srcId="{2646AE16-3E66-4021-AD03-7BBEC257B59D}" destId="{5AC584B2-CF77-4627-BABB-7488D80A95AC}" srcOrd="2" destOrd="0" parTransId="{C9042F40-A69F-4DE9-87A5-730BE249245F}" sibTransId="{1B5E7917-FCE4-4AED-9695-84628A98B46C}"/>
    <dgm:cxn modelId="{8C462F49-4449-4DC0-BEC4-702C43C707E6}" type="presOf" srcId="{5AC584B2-CF77-4627-BABB-7488D80A95AC}" destId="{274ACCAD-206D-4572-BB2C-C6540DAE67EA}" srcOrd="0" destOrd="0" presId="urn:microsoft.com/office/officeart/2005/8/layout/vList2"/>
    <dgm:cxn modelId="{9CAE8456-F812-46EA-B9AC-4C3F62C5B3B4}" srcId="{2646AE16-3E66-4021-AD03-7BBEC257B59D}" destId="{36D77965-DE7E-4D10-B79A-1E51CBE86FBD}" srcOrd="4" destOrd="0" parTransId="{ED3D6407-8C61-435D-B5E5-8BA29DA758F0}" sibTransId="{24A05DBA-89B9-463C-A372-B955478D60C9}"/>
    <dgm:cxn modelId="{EF5A1583-C518-49F1-9F3E-925AE4A9165C}" srcId="{2646AE16-3E66-4021-AD03-7BBEC257B59D}" destId="{423561DC-9968-437B-9669-A19E933A839E}" srcOrd="0" destOrd="0" parTransId="{E6C58AC3-1E8D-4AC4-A870-8511D81028F0}" sibTransId="{9695D013-532F-409B-9171-CE0236ECA4C0}"/>
    <dgm:cxn modelId="{53E0049B-3A93-4015-910F-2E4A3EA0A9EE}" type="presOf" srcId="{47610C08-6851-4992-A4A2-9529958AE40F}" destId="{75134356-56CD-4190-AD72-E672AA0B6F37}" srcOrd="0" destOrd="0" presId="urn:microsoft.com/office/officeart/2005/8/layout/vList2"/>
    <dgm:cxn modelId="{504752B1-19B3-46C0-A117-CEAEACD9ADAD}" type="presOf" srcId="{423561DC-9968-437B-9669-A19E933A839E}" destId="{474D66C6-9862-4099-9304-035953C48502}" srcOrd="0" destOrd="0" presId="urn:microsoft.com/office/officeart/2005/8/layout/vList2"/>
    <dgm:cxn modelId="{E172F8B2-2AA8-4E2E-B3C3-DDB4445F0776}" srcId="{2646AE16-3E66-4021-AD03-7BBEC257B59D}" destId="{47610C08-6851-4992-A4A2-9529958AE40F}" srcOrd="3" destOrd="0" parTransId="{7CE2D822-1614-4316-AA36-7F7EACA1D636}" sibTransId="{C201E443-2F9F-433B-82BF-4B49F20DDFC8}"/>
    <dgm:cxn modelId="{46ECC5BE-4C0A-4963-967F-E7B9BD8BDEB6}" type="presOf" srcId="{36D77965-DE7E-4D10-B79A-1E51CBE86FBD}" destId="{6782F983-1E89-4C37-A073-629A511F3029}" srcOrd="0" destOrd="0" presId="urn:microsoft.com/office/officeart/2005/8/layout/vList2"/>
    <dgm:cxn modelId="{DD4B1EC6-DE6C-4122-A4BC-B26A465063DC}" srcId="{2646AE16-3E66-4021-AD03-7BBEC257B59D}" destId="{74A14CDD-1A1F-46C0-83AE-6220900AAACF}" srcOrd="5" destOrd="0" parTransId="{B194442C-4EB8-4599-8A11-1B6E49BF5165}" sibTransId="{22194877-FB6B-4DF3-B753-7B55BB96EC3A}"/>
    <dgm:cxn modelId="{457D5FF3-8D26-4D1C-99CF-9176C0024E0C}" type="presOf" srcId="{8616BB0A-483B-4EE5-8EE0-3CEB1FF4688A}" destId="{6E514D1F-DDFB-4AA6-A261-89F704FEF90F}" srcOrd="0" destOrd="0" presId="urn:microsoft.com/office/officeart/2005/8/layout/vList2"/>
    <dgm:cxn modelId="{D648B2A5-F8A3-46D0-897F-6434E00EA4BF}" type="presParOf" srcId="{0A6F6CE4-C470-49F1-ABFA-CD120EAA18C6}" destId="{474D66C6-9862-4099-9304-035953C48502}" srcOrd="0" destOrd="0" presId="urn:microsoft.com/office/officeart/2005/8/layout/vList2"/>
    <dgm:cxn modelId="{9496BB8C-2069-4663-A050-3C63622B3150}" type="presParOf" srcId="{0A6F6CE4-C470-49F1-ABFA-CD120EAA18C6}" destId="{55290354-C82F-4186-A5EE-E2591DC2FEE8}" srcOrd="1" destOrd="0" presId="urn:microsoft.com/office/officeart/2005/8/layout/vList2"/>
    <dgm:cxn modelId="{12144677-1117-4D03-8A6A-1239C463D1FE}" type="presParOf" srcId="{0A6F6CE4-C470-49F1-ABFA-CD120EAA18C6}" destId="{6E514D1F-DDFB-4AA6-A261-89F704FEF90F}" srcOrd="2" destOrd="0" presId="urn:microsoft.com/office/officeart/2005/8/layout/vList2"/>
    <dgm:cxn modelId="{11CAA21F-CA38-477D-838C-223A295CB5F0}" type="presParOf" srcId="{0A6F6CE4-C470-49F1-ABFA-CD120EAA18C6}" destId="{A0E75060-F9C1-4FAA-9606-2AF39AB8554D}" srcOrd="3" destOrd="0" presId="urn:microsoft.com/office/officeart/2005/8/layout/vList2"/>
    <dgm:cxn modelId="{F62D2596-A71D-48CD-9C46-B6A002BF111C}" type="presParOf" srcId="{0A6F6CE4-C470-49F1-ABFA-CD120EAA18C6}" destId="{274ACCAD-206D-4572-BB2C-C6540DAE67EA}" srcOrd="4" destOrd="0" presId="urn:microsoft.com/office/officeart/2005/8/layout/vList2"/>
    <dgm:cxn modelId="{300BA511-3B02-4E9E-A2E9-CF0D0AAA1A6A}" type="presParOf" srcId="{0A6F6CE4-C470-49F1-ABFA-CD120EAA18C6}" destId="{54F76B37-F146-442B-B82A-AC475669ED6B}" srcOrd="5" destOrd="0" presId="urn:microsoft.com/office/officeart/2005/8/layout/vList2"/>
    <dgm:cxn modelId="{62617F10-CFD5-463B-A242-17062ABC5C5A}" type="presParOf" srcId="{0A6F6CE4-C470-49F1-ABFA-CD120EAA18C6}" destId="{75134356-56CD-4190-AD72-E672AA0B6F37}" srcOrd="6" destOrd="0" presId="urn:microsoft.com/office/officeart/2005/8/layout/vList2"/>
    <dgm:cxn modelId="{EC3D06F4-0BEF-436C-860F-52B77B7909C9}" type="presParOf" srcId="{0A6F6CE4-C470-49F1-ABFA-CD120EAA18C6}" destId="{46AEAAF7-7F42-4524-B43E-D1E8C2AA855E}" srcOrd="7" destOrd="0" presId="urn:microsoft.com/office/officeart/2005/8/layout/vList2"/>
    <dgm:cxn modelId="{F9BF0B6E-C3BB-4FF0-9156-05C259DA3FD7}" type="presParOf" srcId="{0A6F6CE4-C470-49F1-ABFA-CD120EAA18C6}" destId="{6782F983-1E89-4C37-A073-629A511F3029}" srcOrd="8" destOrd="0" presId="urn:microsoft.com/office/officeart/2005/8/layout/vList2"/>
    <dgm:cxn modelId="{90EAEC35-6E64-46A3-8111-4391D341544A}" type="presParOf" srcId="{0A6F6CE4-C470-49F1-ABFA-CD120EAA18C6}" destId="{BB7A2D53-0815-4A90-B76D-4589674DA577}" srcOrd="9" destOrd="0" presId="urn:microsoft.com/office/officeart/2005/8/layout/vList2"/>
    <dgm:cxn modelId="{3E3E143B-B194-4B64-9862-445D92D7A962}" type="presParOf" srcId="{0A6F6CE4-C470-49F1-ABFA-CD120EAA18C6}" destId="{31E1328A-CB12-4975-BD81-F232EA8878F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6A7E0DF-7D9A-41B7-BF9D-D090473BB155}"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IN"/>
        </a:p>
      </dgm:t>
    </dgm:pt>
    <dgm:pt modelId="{714C0AEE-4AFE-422E-B624-6E258F42A4CC}">
      <dgm:prSet/>
      <dgm:spPr/>
      <dgm:t>
        <a:bodyPr/>
        <a:lstStyle/>
        <a:p>
          <a:r>
            <a:rPr lang="en-US"/>
            <a:t>The liver and spleen usually show a whitish hardened patch where the stomach has been in contact with them.</a:t>
          </a:r>
          <a:endParaRPr lang="en-IN"/>
        </a:p>
      </dgm:t>
    </dgm:pt>
    <dgm:pt modelId="{9D7B1073-71EE-4FE3-A559-940482E69F00}" type="parTrans" cxnId="{BC85D203-2BA5-4D80-8FF9-3CC4EFC45DF5}">
      <dgm:prSet/>
      <dgm:spPr/>
      <dgm:t>
        <a:bodyPr/>
        <a:lstStyle/>
        <a:p>
          <a:endParaRPr lang="en-IN"/>
        </a:p>
      </dgm:t>
    </dgm:pt>
    <dgm:pt modelId="{7437C4EA-8155-4F7C-8D34-8B0CDCFABD8F}" type="sibTrans" cxnId="{BC85D203-2BA5-4D80-8FF9-3CC4EFC45DF5}">
      <dgm:prSet/>
      <dgm:spPr/>
      <dgm:t>
        <a:bodyPr/>
        <a:lstStyle/>
        <a:p>
          <a:endParaRPr lang="en-IN"/>
        </a:p>
      </dgm:t>
    </dgm:pt>
    <dgm:pt modelId="{9994609C-2085-407F-9D51-736C899EE055}">
      <dgm:prSet/>
      <dgm:spPr/>
      <dgm:t>
        <a:bodyPr/>
        <a:lstStyle/>
        <a:p>
          <a:r>
            <a:rPr lang="en-US"/>
            <a:t>The brain is congested and may be oedematous.</a:t>
          </a:r>
          <a:endParaRPr lang="en-IN"/>
        </a:p>
      </dgm:t>
    </dgm:pt>
    <dgm:pt modelId="{47DEFED8-787C-411D-BDC0-C66C6441CDFC}" type="parTrans" cxnId="{F179B22A-B3C8-4384-BD25-F062D2E37508}">
      <dgm:prSet/>
      <dgm:spPr/>
      <dgm:t>
        <a:bodyPr/>
        <a:lstStyle/>
        <a:p>
          <a:endParaRPr lang="en-IN"/>
        </a:p>
      </dgm:t>
    </dgm:pt>
    <dgm:pt modelId="{1F1616A5-F769-4410-A7CC-EF4DE86BE301}" type="sibTrans" cxnId="{F179B22A-B3C8-4384-BD25-F062D2E37508}">
      <dgm:prSet/>
      <dgm:spPr/>
      <dgm:t>
        <a:bodyPr/>
        <a:lstStyle/>
        <a:p>
          <a:endParaRPr lang="en-IN"/>
        </a:p>
      </dgm:t>
    </dgm:pt>
    <dgm:pt modelId="{4EFDBA11-19CA-43A8-8B7D-E778AF81E323}">
      <dgm:prSet/>
      <dgm:spPr/>
      <dgm:t>
        <a:bodyPr/>
        <a:lstStyle/>
        <a:p>
          <a:r>
            <a:rPr lang="en-US"/>
            <a:t>ML ASPECTS- (1) It is used for suicide. (2) Homicide and accident are rare.</a:t>
          </a:r>
          <a:endParaRPr lang="en-IN"/>
        </a:p>
      </dgm:t>
    </dgm:pt>
    <dgm:pt modelId="{5A3B5D48-23A1-4F90-BAF9-97BA3D139A52}" type="parTrans" cxnId="{613002B0-F0D3-4288-8BFF-EED833469037}">
      <dgm:prSet/>
      <dgm:spPr/>
      <dgm:t>
        <a:bodyPr/>
        <a:lstStyle/>
        <a:p>
          <a:endParaRPr lang="en-IN"/>
        </a:p>
      </dgm:t>
    </dgm:pt>
    <dgm:pt modelId="{28A6CEF7-1669-420E-8399-7F99C28ACDB2}" type="sibTrans" cxnId="{613002B0-F0D3-4288-8BFF-EED833469037}">
      <dgm:prSet/>
      <dgm:spPr/>
      <dgm:t>
        <a:bodyPr/>
        <a:lstStyle/>
        <a:p>
          <a:endParaRPr lang="en-IN"/>
        </a:p>
      </dgm:t>
    </dgm:pt>
    <dgm:pt modelId="{0E4E1600-3787-42E0-8F4B-834301489ACB}" type="pres">
      <dgm:prSet presAssocID="{B6A7E0DF-7D9A-41B7-BF9D-D090473BB155}" presName="linear" presStyleCnt="0">
        <dgm:presLayoutVars>
          <dgm:animLvl val="lvl"/>
          <dgm:resizeHandles val="exact"/>
        </dgm:presLayoutVars>
      </dgm:prSet>
      <dgm:spPr/>
    </dgm:pt>
    <dgm:pt modelId="{DF4F0F2E-CD9A-43F3-9B6C-F7CA2A2AA828}" type="pres">
      <dgm:prSet presAssocID="{714C0AEE-4AFE-422E-B624-6E258F42A4CC}" presName="parentText" presStyleLbl="node1" presStyleIdx="0" presStyleCnt="3">
        <dgm:presLayoutVars>
          <dgm:chMax val="0"/>
          <dgm:bulletEnabled val="1"/>
        </dgm:presLayoutVars>
      </dgm:prSet>
      <dgm:spPr/>
    </dgm:pt>
    <dgm:pt modelId="{8EA7DB3D-A76C-43A8-A639-B9E232B90F3D}" type="pres">
      <dgm:prSet presAssocID="{7437C4EA-8155-4F7C-8D34-8B0CDCFABD8F}" presName="spacer" presStyleCnt="0"/>
      <dgm:spPr/>
    </dgm:pt>
    <dgm:pt modelId="{7A1D2040-C95F-44E0-80E0-6C61B94588A2}" type="pres">
      <dgm:prSet presAssocID="{9994609C-2085-407F-9D51-736C899EE055}" presName="parentText" presStyleLbl="node1" presStyleIdx="1" presStyleCnt="3">
        <dgm:presLayoutVars>
          <dgm:chMax val="0"/>
          <dgm:bulletEnabled val="1"/>
        </dgm:presLayoutVars>
      </dgm:prSet>
      <dgm:spPr/>
    </dgm:pt>
    <dgm:pt modelId="{F5B2036A-1F09-4501-8B43-E3C94B24A5EB}" type="pres">
      <dgm:prSet presAssocID="{1F1616A5-F769-4410-A7CC-EF4DE86BE301}" presName="spacer" presStyleCnt="0"/>
      <dgm:spPr/>
    </dgm:pt>
    <dgm:pt modelId="{006A310E-C354-4E87-B19D-E5CD257666D1}" type="pres">
      <dgm:prSet presAssocID="{4EFDBA11-19CA-43A8-8B7D-E778AF81E323}" presName="parentText" presStyleLbl="node1" presStyleIdx="2" presStyleCnt="3">
        <dgm:presLayoutVars>
          <dgm:chMax val="0"/>
          <dgm:bulletEnabled val="1"/>
        </dgm:presLayoutVars>
      </dgm:prSet>
      <dgm:spPr/>
    </dgm:pt>
  </dgm:ptLst>
  <dgm:cxnLst>
    <dgm:cxn modelId="{BC85D203-2BA5-4D80-8FF9-3CC4EFC45DF5}" srcId="{B6A7E0DF-7D9A-41B7-BF9D-D090473BB155}" destId="{714C0AEE-4AFE-422E-B624-6E258F42A4CC}" srcOrd="0" destOrd="0" parTransId="{9D7B1073-71EE-4FE3-A559-940482E69F00}" sibTransId="{7437C4EA-8155-4F7C-8D34-8B0CDCFABD8F}"/>
    <dgm:cxn modelId="{D658CA18-46FE-41DA-9222-5BC210D649B8}" type="presOf" srcId="{4EFDBA11-19CA-43A8-8B7D-E778AF81E323}" destId="{006A310E-C354-4E87-B19D-E5CD257666D1}" srcOrd="0" destOrd="0" presId="urn:microsoft.com/office/officeart/2005/8/layout/vList2"/>
    <dgm:cxn modelId="{F179B22A-B3C8-4384-BD25-F062D2E37508}" srcId="{B6A7E0DF-7D9A-41B7-BF9D-D090473BB155}" destId="{9994609C-2085-407F-9D51-736C899EE055}" srcOrd="1" destOrd="0" parTransId="{47DEFED8-787C-411D-BDC0-C66C6441CDFC}" sibTransId="{1F1616A5-F769-4410-A7CC-EF4DE86BE301}"/>
    <dgm:cxn modelId="{AC79734E-FD18-4CC3-B84E-226F9B214AFB}" type="presOf" srcId="{B6A7E0DF-7D9A-41B7-BF9D-D090473BB155}" destId="{0E4E1600-3787-42E0-8F4B-834301489ACB}" srcOrd="0" destOrd="0" presId="urn:microsoft.com/office/officeart/2005/8/layout/vList2"/>
    <dgm:cxn modelId="{7E1F7F84-509C-4829-8D3F-31C23D75B0F7}" type="presOf" srcId="{9994609C-2085-407F-9D51-736C899EE055}" destId="{7A1D2040-C95F-44E0-80E0-6C61B94588A2}" srcOrd="0" destOrd="0" presId="urn:microsoft.com/office/officeart/2005/8/layout/vList2"/>
    <dgm:cxn modelId="{613002B0-F0D3-4288-8BFF-EED833469037}" srcId="{B6A7E0DF-7D9A-41B7-BF9D-D090473BB155}" destId="{4EFDBA11-19CA-43A8-8B7D-E778AF81E323}" srcOrd="2" destOrd="0" parTransId="{5A3B5D48-23A1-4F90-BAF9-97BA3D139A52}" sibTransId="{28A6CEF7-1669-420E-8399-7F99C28ACDB2}"/>
    <dgm:cxn modelId="{8FFA10D1-326A-4367-96A7-B636CFF728E0}" type="presOf" srcId="{714C0AEE-4AFE-422E-B624-6E258F42A4CC}" destId="{DF4F0F2E-CD9A-43F3-9B6C-F7CA2A2AA828}" srcOrd="0" destOrd="0" presId="urn:microsoft.com/office/officeart/2005/8/layout/vList2"/>
    <dgm:cxn modelId="{E2D2B653-9A64-4182-87C7-BD448C4C8195}" type="presParOf" srcId="{0E4E1600-3787-42E0-8F4B-834301489ACB}" destId="{DF4F0F2E-CD9A-43F3-9B6C-F7CA2A2AA828}" srcOrd="0" destOrd="0" presId="urn:microsoft.com/office/officeart/2005/8/layout/vList2"/>
    <dgm:cxn modelId="{B8D1F145-AB6D-4B6F-8F0A-DD86BF9AD1A1}" type="presParOf" srcId="{0E4E1600-3787-42E0-8F4B-834301489ACB}" destId="{8EA7DB3D-A76C-43A8-A639-B9E232B90F3D}" srcOrd="1" destOrd="0" presId="urn:microsoft.com/office/officeart/2005/8/layout/vList2"/>
    <dgm:cxn modelId="{E761ED1F-F5A4-4DF4-BA58-3EEE43773467}" type="presParOf" srcId="{0E4E1600-3787-42E0-8F4B-834301489ACB}" destId="{7A1D2040-C95F-44E0-80E0-6C61B94588A2}" srcOrd="2" destOrd="0" presId="urn:microsoft.com/office/officeart/2005/8/layout/vList2"/>
    <dgm:cxn modelId="{AF178A70-3F71-4C38-816F-DEFACD28027F}" type="presParOf" srcId="{0E4E1600-3787-42E0-8F4B-834301489ACB}" destId="{F5B2036A-1F09-4501-8B43-E3C94B24A5EB}" srcOrd="3" destOrd="0" presId="urn:microsoft.com/office/officeart/2005/8/layout/vList2"/>
    <dgm:cxn modelId="{A973AD38-05E2-4A3E-98D3-12BA186C7F5D}" type="presParOf" srcId="{0E4E1600-3787-42E0-8F4B-834301489ACB}" destId="{006A310E-C354-4E87-B19D-E5CD257666D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C11787F-1EC3-4BFF-B521-83DF762CAFB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CEFB186-049E-42A3-AC4D-D70869B571CF}">
      <dgm:prSet/>
      <dgm:spPr/>
      <dgm:t>
        <a:bodyPr/>
        <a:lstStyle/>
        <a:p>
          <a:r>
            <a:rPr lang="en-US" dirty="0"/>
            <a:t>Who -(a) Victim- 28-year-old male</a:t>
          </a:r>
          <a:endParaRPr lang="en-IN" dirty="0"/>
        </a:p>
      </dgm:t>
    </dgm:pt>
    <dgm:pt modelId="{0750E46A-FF3E-4BE7-999C-A22AC57136D3}" type="parTrans" cxnId="{E45AF6A8-C53A-4AC9-A23A-9D600C7891C9}">
      <dgm:prSet/>
      <dgm:spPr/>
      <dgm:t>
        <a:bodyPr/>
        <a:lstStyle/>
        <a:p>
          <a:endParaRPr lang="en-IN"/>
        </a:p>
      </dgm:t>
    </dgm:pt>
    <dgm:pt modelId="{0482A294-34F5-498B-9BFA-F8FBA7FF55A9}" type="sibTrans" cxnId="{E45AF6A8-C53A-4AC9-A23A-9D600C7891C9}">
      <dgm:prSet/>
      <dgm:spPr/>
      <dgm:t>
        <a:bodyPr/>
        <a:lstStyle/>
        <a:p>
          <a:endParaRPr lang="en-IN"/>
        </a:p>
      </dgm:t>
    </dgm:pt>
    <dgm:pt modelId="{09184722-A3A3-483F-9AC5-E1511C1E62D7}">
      <dgm:prSet/>
      <dgm:spPr/>
      <dgm:t>
        <a:bodyPr/>
        <a:lstStyle/>
        <a:p>
          <a:r>
            <a:rPr lang="en-US" dirty="0"/>
            <a:t>What- A 28-year-old male patient was admitted to hospital. He  had  consumed  </a:t>
          </a:r>
          <a:r>
            <a:rPr lang="en-US" dirty="0" err="1"/>
            <a:t>phenyle</a:t>
          </a:r>
          <a:r>
            <a:rPr lang="en-US" dirty="0"/>
            <a:t> (household  toilet cleaner). On  further examination,  the patient  was found  to be  hypotensive and tachypneic with bilateral constricted pupils. He was immediately admitted in the ICU, but after 4-5 hours he succumbed. The  dead body was sent for autopsy. </a:t>
          </a:r>
          <a:endParaRPr lang="en-IN" dirty="0"/>
        </a:p>
      </dgm:t>
    </dgm:pt>
    <dgm:pt modelId="{29787779-C429-4CFF-9A14-EBAFC0BD3D44}" type="parTrans" cxnId="{46AA58CD-1DC4-4E23-BD7E-2CA9F099A698}">
      <dgm:prSet/>
      <dgm:spPr/>
      <dgm:t>
        <a:bodyPr/>
        <a:lstStyle/>
        <a:p>
          <a:endParaRPr lang="en-IN"/>
        </a:p>
      </dgm:t>
    </dgm:pt>
    <dgm:pt modelId="{E1C451D5-5EAE-4834-8A64-2C550470DC60}" type="sibTrans" cxnId="{46AA58CD-1DC4-4E23-BD7E-2CA9F099A698}">
      <dgm:prSet/>
      <dgm:spPr/>
      <dgm:t>
        <a:bodyPr/>
        <a:lstStyle/>
        <a:p>
          <a:endParaRPr lang="en-IN"/>
        </a:p>
      </dgm:t>
    </dgm:pt>
    <dgm:pt modelId="{C1FF74BF-7756-455F-A840-76EE6D73EB19}" type="pres">
      <dgm:prSet presAssocID="{FC11787F-1EC3-4BFF-B521-83DF762CAFB9}" presName="hierChild1" presStyleCnt="0">
        <dgm:presLayoutVars>
          <dgm:orgChart val="1"/>
          <dgm:chPref val="1"/>
          <dgm:dir/>
          <dgm:animOne val="branch"/>
          <dgm:animLvl val="lvl"/>
          <dgm:resizeHandles/>
        </dgm:presLayoutVars>
      </dgm:prSet>
      <dgm:spPr/>
    </dgm:pt>
    <dgm:pt modelId="{E3A2A9F8-F007-439B-AFC2-77DBDFB7346F}" type="pres">
      <dgm:prSet presAssocID="{9CEFB186-049E-42A3-AC4D-D70869B571CF}" presName="hierRoot1" presStyleCnt="0">
        <dgm:presLayoutVars>
          <dgm:hierBranch val="init"/>
        </dgm:presLayoutVars>
      </dgm:prSet>
      <dgm:spPr/>
    </dgm:pt>
    <dgm:pt modelId="{7251EB61-A331-4C8D-8C27-5FCBCC8E0186}" type="pres">
      <dgm:prSet presAssocID="{9CEFB186-049E-42A3-AC4D-D70869B571CF}" presName="rootComposite1" presStyleCnt="0"/>
      <dgm:spPr/>
    </dgm:pt>
    <dgm:pt modelId="{41A16843-C379-47DA-A39E-EA72945E8106}" type="pres">
      <dgm:prSet presAssocID="{9CEFB186-049E-42A3-AC4D-D70869B571CF}" presName="rootText1" presStyleLbl="node0" presStyleIdx="0" presStyleCnt="2" custLinFactNeighborX="11029" custLinFactNeighborY="45138">
        <dgm:presLayoutVars>
          <dgm:chPref val="3"/>
        </dgm:presLayoutVars>
      </dgm:prSet>
      <dgm:spPr/>
    </dgm:pt>
    <dgm:pt modelId="{CC4D30C3-09F6-4B91-8A9A-5E917178FD6D}" type="pres">
      <dgm:prSet presAssocID="{9CEFB186-049E-42A3-AC4D-D70869B571CF}" presName="rootConnector1" presStyleLbl="node1" presStyleIdx="0" presStyleCnt="0"/>
      <dgm:spPr/>
    </dgm:pt>
    <dgm:pt modelId="{F59E88FA-05DA-4AA1-BC89-3B378709B4DD}" type="pres">
      <dgm:prSet presAssocID="{9CEFB186-049E-42A3-AC4D-D70869B571CF}" presName="hierChild2" presStyleCnt="0"/>
      <dgm:spPr/>
    </dgm:pt>
    <dgm:pt modelId="{37E6EA71-C338-4DAC-AA55-165CC17DC7ED}" type="pres">
      <dgm:prSet presAssocID="{9CEFB186-049E-42A3-AC4D-D70869B571CF}" presName="hierChild3" presStyleCnt="0"/>
      <dgm:spPr/>
    </dgm:pt>
    <dgm:pt modelId="{1BE451B5-AA4F-4B3A-8040-F464E2716FB9}" type="pres">
      <dgm:prSet presAssocID="{09184722-A3A3-483F-9AC5-E1511C1E62D7}" presName="hierRoot1" presStyleCnt="0">
        <dgm:presLayoutVars>
          <dgm:hierBranch val="init"/>
        </dgm:presLayoutVars>
      </dgm:prSet>
      <dgm:spPr/>
    </dgm:pt>
    <dgm:pt modelId="{D73904CD-A98D-42B2-BCE0-8D703D1CBF56}" type="pres">
      <dgm:prSet presAssocID="{09184722-A3A3-483F-9AC5-E1511C1E62D7}" presName="rootComposite1" presStyleCnt="0"/>
      <dgm:spPr/>
    </dgm:pt>
    <dgm:pt modelId="{E8E1D9FA-50CA-4361-B37E-ECDA1F980027}" type="pres">
      <dgm:prSet presAssocID="{09184722-A3A3-483F-9AC5-E1511C1E62D7}" presName="rootText1" presStyleLbl="node0" presStyleIdx="1" presStyleCnt="2" custScaleX="146328" custScaleY="189167">
        <dgm:presLayoutVars>
          <dgm:chPref val="3"/>
        </dgm:presLayoutVars>
      </dgm:prSet>
      <dgm:spPr/>
    </dgm:pt>
    <dgm:pt modelId="{BFEC5BFF-9F5F-4D34-8CD6-74E48C1356F9}" type="pres">
      <dgm:prSet presAssocID="{09184722-A3A3-483F-9AC5-E1511C1E62D7}" presName="rootConnector1" presStyleLbl="node1" presStyleIdx="0" presStyleCnt="0"/>
      <dgm:spPr/>
    </dgm:pt>
    <dgm:pt modelId="{5FA138DB-E74B-4C3E-96C3-7B69FEEB5850}" type="pres">
      <dgm:prSet presAssocID="{09184722-A3A3-483F-9AC5-E1511C1E62D7}" presName="hierChild2" presStyleCnt="0"/>
      <dgm:spPr/>
    </dgm:pt>
    <dgm:pt modelId="{830FE7F9-25FD-4074-B22D-AF8936073502}" type="pres">
      <dgm:prSet presAssocID="{09184722-A3A3-483F-9AC5-E1511C1E62D7}" presName="hierChild3" presStyleCnt="0"/>
      <dgm:spPr/>
    </dgm:pt>
  </dgm:ptLst>
  <dgm:cxnLst>
    <dgm:cxn modelId="{C40BDE20-03A3-43F3-881D-046ACEEC9A4C}" type="presOf" srcId="{09184722-A3A3-483F-9AC5-E1511C1E62D7}" destId="{E8E1D9FA-50CA-4361-B37E-ECDA1F980027}" srcOrd="0" destOrd="0" presId="urn:microsoft.com/office/officeart/2005/8/layout/orgChart1"/>
    <dgm:cxn modelId="{2B8A122C-5414-43F6-A5B8-42C231EF7574}" type="presOf" srcId="{09184722-A3A3-483F-9AC5-E1511C1E62D7}" destId="{BFEC5BFF-9F5F-4D34-8CD6-74E48C1356F9}" srcOrd="1" destOrd="0" presId="urn:microsoft.com/office/officeart/2005/8/layout/orgChart1"/>
    <dgm:cxn modelId="{CE35125E-D3B0-4999-9C0E-58468F3ADDB5}" type="presOf" srcId="{9CEFB186-049E-42A3-AC4D-D70869B571CF}" destId="{CC4D30C3-09F6-4B91-8A9A-5E917178FD6D}" srcOrd="1" destOrd="0" presId="urn:microsoft.com/office/officeart/2005/8/layout/orgChart1"/>
    <dgm:cxn modelId="{E45AF6A8-C53A-4AC9-A23A-9D600C7891C9}" srcId="{FC11787F-1EC3-4BFF-B521-83DF762CAFB9}" destId="{9CEFB186-049E-42A3-AC4D-D70869B571CF}" srcOrd="0" destOrd="0" parTransId="{0750E46A-FF3E-4BE7-999C-A22AC57136D3}" sibTransId="{0482A294-34F5-498B-9BFA-F8FBA7FF55A9}"/>
    <dgm:cxn modelId="{46AA58CD-1DC4-4E23-BD7E-2CA9F099A698}" srcId="{FC11787F-1EC3-4BFF-B521-83DF762CAFB9}" destId="{09184722-A3A3-483F-9AC5-E1511C1E62D7}" srcOrd="1" destOrd="0" parTransId="{29787779-C429-4CFF-9A14-EBAFC0BD3D44}" sibTransId="{E1C451D5-5EAE-4834-8A64-2C550470DC60}"/>
    <dgm:cxn modelId="{2F5529DF-B4BE-4295-BE2A-1561B7F1E265}" type="presOf" srcId="{FC11787F-1EC3-4BFF-B521-83DF762CAFB9}" destId="{C1FF74BF-7756-455F-A840-76EE6D73EB19}" srcOrd="0" destOrd="0" presId="urn:microsoft.com/office/officeart/2005/8/layout/orgChart1"/>
    <dgm:cxn modelId="{20B39AF8-E7BB-4616-81C4-052B2605EAC8}" type="presOf" srcId="{9CEFB186-049E-42A3-AC4D-D70869B571CF}" destId="{41A16843-C379-47DA-A39E-EA72945E8106}" srcOrd="0" destOrd="0" presId="urn:microsoft.com/office/officeart/2005/8/layout/orgChart1"/>
    <dgm:cxn modelId="{B6E8B7CC-3CC1-4E51-8280-EACA75C51470}" type="presParOf" srcId="{C1FF74BF-7756-455F-A840-76EE6D73EB19}" destId="{E3A2A9F8-F007-439B-AFC2-77DBDFB7346F}" srcOrd="0" destOrd="0" presId="urn:microsoft.com/office/officeart/2005/8/layout/orgChart1"/>
    <dgm:cxn modelId="{B4BCFDB6-A7F2-445D-8DE5-684A6C10F898}" type="presParOf" srcId="{E3A2A9F8-F007-439B-AFC2-77DBDFB7346F}" destId="{7251EB61-A331-4C8D-8C27-5FCBCC8E0186}" srcOrd="0" destOrd="0" presId="urn:microsoft.com/office/officeart/2005/8/layout/orgChart1"/>
    <dgm:cxn modelId="{4F0ED281-D652-4036-B3A1-3BFB0D8B300A}" type="presParOf" srcId="{7251EB61-A331-4C8D-8C27-5FCBCC8E0186}" destId="{41A16843-C379-47DA-A39E-EA72945E8106}" srcOrd="0" destOrd="0" presId="urn:microsoft.com/office/officeart/2005/8/layout/orgChart1"/>
    <dgm:cxn modelId="{AEF0D9D3-2CF7-4007-B4CF-D69AFF92665F}" type="presParOf" srcId="{7251EB61-A331-4C8D-8C27-5FCBCC8E0186}" destId="{CC4D30C3-09F6-4B91-8A9A-5E917178FD6D}" srcOrd="1" destOrd="0" presId="urn:microsoft.com/office/officeart/2005/8/layout/orgChart1"/>
    <dgm:cxn modelId="{8EEEE181-108B-4755-B8A2-0F538B7BB0EE}" type="presParOf" srcId="{E3A2A9F8-F007-439B-AFC2-77DBDFB7346F}" destId="{F59E88FA-05DA-4AA1-BC89-3B378709B4DD}" srcOrd="1" destOrd="0" presId="urn:microsoft.com/office/officeart/2005/8/layout/orgChart1"/>
    <dgm:cxn modelId="{E6507982-3681-44A6-AAC4-B4E9B7DE47B9}" type="presParOf" srcId="{E3A2A9F8-F007-439B-AFC2-77DBDFB7346F}" destId="{37E6EA71-C338-4DAC-AA55-165CC17DC7ED}" srcOrd="2" destOrd="0" presId="urn:microsoft.com/office/officeart/2005/8/layout/orgChart1"/>
    <dgm:cxn modelId="{5016CDDE-B109-41D2-9498-59E46969AD96}" type="presParOf" srcId="{C1FF74BF-7756-455F-A840-76EE6D73EB19}" destId="{1BE451B5-AA4F-4B3A-8040-F464E2716FB9}" srcOrd="1" destOrd="0" presId="urn:microsoft.com/office/officeart/2005/8/layout/orgChart1"/>
    <dgm:cxn modelId="{6210AAFD-52D7-43A5-8BEC-2F3E40219F80}" type="presParOf" srcId="{1BE451B5-AA4F-4B3A-8040-F464E2716FB9}" destId="{D73904CD-A98D-42B2-BCE0-8D703D1CBF56}" srcOrd="0" destOrd="0" presId="urn:microsoft.com/office/officeart/2005/8/layout/orgChart1"/>
    <dgm:cxn modelId="{243E3726-6F1A-471A-A27F-1FA33A6CB784}" type="presParOf" srcId="{D73904CD-A98D-42B2-BCE0-8D703D1CBF56}" destId="{E8E1D9FA-50CA-4361-B37E-ECDA1F980027}" srcOrd="0" destOrd="0" presId="urn:microsoft.com/office/officeart/2005/8/layout/orgChart1"/>
    <dgm:cxn modelId="{350581CA-2C50-4F79-918E-FE5796E151D5}" type="presParOf" srcId="{D73904CD-A98D-42B2-BCE0-8D703D1CBF56}" destId="{BFEC5BFF-9F5F-4D34-8CD6-74E48C1356F9}" srcOrd="1" destOrd="0" presId="urn:microsoft.com/office/officeart/2005/8/layout/orgChart1"/>
    <dgm:cxn modelId="{9831CAA7-5C38-49B9-92E0-4D3615D65FDC}" type="presParOf" srcId="{1BE451B5-AA4F-4B3A-8040-F464E2716FB9}" destId="{5FA138DB-E74B-4C3E-96C3-7B69FEEB5850}" srcOrd="1" destOrd="0" presId="urn:microsoft.com/office/officeart/2005/8/layout/orgChart1"/>
    <dgm:cxn modelId="{3169C458-77CD-4763-9412-E2ADC79396CA}" type="presParOf" srcId="{1BE451B5-AA4F-4B3A-8040-F464E2716FB9}" destId="{830FE7F9-25FD-4074-B22D-AF893607350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37064CB-523A-461C-9658-182C36C0207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A6E31A0E-5412-48B9-96D3-D6D8DDF93824}">
      <dgm:prSet/>
      <dgm:spPr/>
      <dgm:t>
        <a:bodyPr/>
        <a:lstStyle/>
        <a:p>
          <a:r>
            <a:rPr lang="en-US"/>
            <a:t>Evidence- On  external  examination  </a:t>
          </a:r>
          <a:endParaRPr lang="en-IN"/>
        </a:p>
      </dgm:t>
    </dgm:pt>
    <dgm:pt modelId="{F74E7531-6406-4855-84BC-D924E4F384ED}" type="parTrans" cxnId="{67597517-1117-4568-95B3-AB1AF2FD6ED6}">
      <dgm:prSet/>
      <dgm:spPr/>
      <dgm:t>
        <a:bodyPr/>
        <a:lstStyle/>
        <a:p>
          <a:endParaRPr lang="en-IN"/>
        </a:p>
      </dgm:t>
    </dgm:pt>
    <dgm:pt modelId="{B7E456AE-E64B-4420-9AD8-D77FD0986885}" type="sibTrans" cxnId="{67597517-1117-4568-95B3-AB1AF2FD6ED6}">
      <dgm:prSet/>
      <dgm:spPr/>
      <dgm:t>
        <a:bodyPr/>
        <a:lstStyle/>
        <a:p>
          <a:endParaRPr lang="en-IN"/>
        </a:p>
      </dgm:t>
    </dgm:pt>
    <dgm:pt modelId="{3F6F64A2-7008-48D2-906C-AC685BBDB393}">
      <dgm:prSet/>
      <dgm:spPr/>
      <dgm:t>
        <a:bodyPr/>
        <a:lstStyle/>
        <a:p>
          <a:r>
            <a:rPr lang="en-US"/>
            <a:t>Corrosion and greyish discoloration present at the angle of  mouth  and  inner  aspect  of  lips.  </a:t>
          </a:r>
          <a:endParaRPr lang="en-IN"/>
        </a:p>
      </dgm:t>
    </dgm:pt>
    <dgm:pt modelId="{5C7AB57A-C48D-47A3-A6E0-B354BB0C8CE5}" type="parTrans" cxnId="{98230A3A-FA21-4EFB-86BE-D7EFAFC88965}">
      <dgm:prSet/>
      <dgm:spPr/>
      <dgm:t>
        <a:bodyPr/>
        <a:lstStyle/>
        <a:p>
          <a:endParaRPr lang="en-IN"/>
        </a:p>
      </dgm:t>
    </dgm:pt>
    <dgm:pt modelId="{635A3005-B8EE-40F7-A729-62D2BD8A1B65}" type="sibTrans" cxnId="{98230A3A-FA21-4EFB-86BE-D7EFAFC88965}">
      <dgm:prSet/>
      <dgm:spPr/>
      <dgm:t>
        <a:bodyPr/>
        <a:lstStyle/>
        <a:p>
          <a:endParaRPr lang="en-IN"/>
        </a:p>
      </dgm:t>
    </dgm:pt>
    <dgm:pt modelId="{1B2B07A3-43D5-4A0C-97E3-B59D2530A346}">
      <dgm:prSet/>
      <dgm:spPr/>
      <dgm:t>
        <a:bodyPr/>
        <a:lstStyle/>
        <a:p>
          <a:r>
            <a:rPr lang="en-US"/>
            <a:t>On  internal examination</a:t>
          </a:r>
          <a:endParaRPr lang="en-IN"/>
        </a:p>
      </dgm:t>
    </dgm:pt>
    <dgm:pt modelId="{57A7EE3F-1222-46AD-9FDB-DA8BBCA0F66B}" type="parTrans" cxnId="{88CAF540-3DEE-4544-9270-72A517626BBA}">
      <dgm:prSet/>
      <dgm:spPr/>
      <dgm:t>
        <a:bodyPr/>
        <a:lstStyle/>
        <a:p>
          <a:endParaRPr lang="en-IN"/>
        </a:p>
      </dgm:t>
    </dgm:pt>
    <dgm:pt modelId="{D2F8A4D8-BEF1-49C8-B7FC-9284E16ACC21}" type="sibTrans" cxnId="{88CAF540-3DEE-4544-9270-72A517626BBA}">
      <dgm:prSet/>
      <dgm:spPr/>
      <dgm:t>
        <a:bodyPr/>
        <a:lstStyle/>
        <a:p>
          <a:endParaRPr lang="en-IN"/>
        </a:p>
      </dgm:t>
    </dgm:pt>
    <dgm:pt modelId="{4D815DAF-6238-4CE6-A267-D34193C77212}">
      <dgm:prSet/>
      <dgm:spPr/>
      <dgm:t>
        <a:bodyPr/>
        <a:lstStyle/>
        <a:p>
          <a:r>
            <a:rPr lang="en-US"/>
            <a:t>The  tongue  was  white  and  swollen.</a:t>
          </a:r>
          <a:endParaRPr lang="en-IN"/>
        </a:p>
      </dgm:t>
    </dgm:pt>
    <dgm:pt modelId="{5D099457-998B-4C98-9B12-EC9026AA2976}" type="parTrans" cxnId="{D35C8B60-8A79-4796-9E20-3681E40B3AA5}">
      <dgm:prSet/>
      <dgm:spPr/>
      <dgm:t>
        <a:bodyPr/>
        <a:lstStyle/>
        <a:p>
          <a:endParaRPr lang="en-IN"/>
        </a:p>
      </dgm:t>
    </dgm:pt>
    <dgm:pt modelId="{73CA129A-067A-440C-B7AC-B1D4AB74F73A}" type="sibTrans" cxnId="{D35C8B60-8A79-4796-9E20-3681E40B3AA5}">
      <dgm:prSet/>
      <dgm:spPr/>
      <dgm:t>
        <a:bodyPr/>
        <a:lstStyle/>
        <a:p>
          <a:endParaRPr lang="en-IN"/>
        </a:p>
      </dgm:t>
    </dgm:pt>
    <dgm:pt modelId="{6C2E289E-A893-4BFC-95FA-43D2FD9A68A7}">
      <dgm:prSet/>
      <dgm:spPr/>
      <dgm:t>
        <a:bodyPr/>
        <a:lstStyle/>
        <a:p>
          <a:r>
            <a:rPr lang="en-US"/>
            <a:t>Mucous membrane of oral cavity was also sodden with ash gray discoloration. </a:t>
          </a:r>
          <a:endParaRPr lang="en-IN"/>
        </a:p>
      </dgm:t>
    </dgm:pt>
    <dgm:pt modelId="{CFCC1AB5-3E54-4030-B847-54F4BEC663D7}" type="parTrans" cxnId="{D306C048-87DB-481C-8277-F39F9C1FCB45}">
      <dgm:prSet/>
      <dgm:spPr/>
      <dgm:t>
        <a:bodyPr/>
        <a:lstStyle/>
        <a:p>
          <a:endParaRPr lang="en-IN"/>
        </a:p>
      </dgm:t>
    </dgm:pt>
    <dgm:pt modelId="{1010FB25-41A9-4961-8476-CE6894044FED}" type="sibTrans" cxnId="{D306C048-87DB-481C-8277-F39F9C1FCB45}">
      <dgm:prSet/>
      <dgm:spPr/>
      <dgm:t>
        <a:bodyPr/>
        <a:lstStyle/>
        <a:p>
          <a:endParaRPr lang="en-IN"/>
        </a:p>
      </dgm:t>
    </dgm:pt>
    <dgm:pt modelId="{977B05F0-5F1F-4DD0-8CD7-B5661F575A73}">
      <dgm:prSet/>
      <dgm:spPr/>
      <dgm:t>
        <a:bodyPr/>
        <a:lstStyle/>
        <a:p>
          <a:r>
            <a:rPr lang="en-US"/>
            <a:t>The mucosa of the oesophagus was  tough and  grayish-white.</a:t>
          </a:r>
          <a:endParaRPr lang="en-IN"/>
        </a:p>
      </dgm:t>
    </dgm:pt>
    <dgm:pt modelId="{BDC9290D-78C5-424A-99E3-E203F2202BF4}" type="parTrans" cxnId="{3F46C7DA-56CC-4639-AF2B-6926C0A10213}">
      <dgm:prSet/>
      <dgm:spPr/>
      <dgm:t>
        <a:bodyPr/>
        <a:lstStyle/>
        <a:p>
          <a:endParaRPr lang="en-IN"/>
        </a:p>
      </dgm:t>
    </dgm:pt>
    <dgm:pt modelId="{79259FA8-9991-4938-89AF-01CA66181771}" type="sibTrans" cxnId="{3F46C7DA-56CC-4639-AF2B-6926C0A10213}">
      <dgm:prSet/>
      <dgm:spPr/>
      <dgm:t>
        <a:bodyPr/>
        <a:lstStyle/>
        <a:p>
          <a:endParaRPr lang="en-IN"/>
        </a:p>
      </dgm:t>
    </dgm:pt>
    <dgm:pt modelId="{528C18D3-B4C5-42FE-A6F8-EF0FAE004B16}" type="pres">
      <dgm:prSet presAssocID="{437064CB-523A-461C-9658-182C36C02071}" presName="linear" presStyleCnt="0">
        <dgm:presLayoutVars>
          <dgm:animLvl val="lvl"/>
          <dgm:resizeHandles val="exact"/>
        </dgm:presLayoutVars>
      </dgm:prSet>
      <dgm:spPr/>
    </dgm:pt>
    <dgm:pt modelId="{06D262DB-17CC-4B4A-A4D4-EF5ED3AA3139}" type="pres">
      <dgm:prSet presAssocID="{A6E31A0E-5412-48B9-96D3-D6D8DDF93824}" presName="parentText" presStyleLbl="node1" presStyleIdx="0" presStyleCnt="6">
        <dgm:presLayoutVars>
          <dgm:chMax val="0"/>
          <dgm:bulletEnabled val="1"/>
        </dgm:presLayoutVars>
      </dgm:prSet>
      <dgm:spPr/>
    </dgm:pt>
    <dgm:pt modelId="{75E53ADF-DB9C-4F3F-BA13-FE3D6B7B4240}" type="pres">
      <dgm:prSet presAssocID="{B7E456AE-E64B-4420-9AD8-D77FD0986885}" presName="spacer" presStyleCnt="0"/>
      <dgm:spPr/>
    </dgm:pt>
    <dgm:pt modelId="{61C87726-21A5-4AA5-8BE3-4943EBE424CD}" type="pres">
      <dgm:prSet presAssocID="{3F6F64A2-7008-48D2-906C-AC685BBDB393}" presName="parentText" presStyleLbl="node1" presStyleIdx="1" presStyleCnt="6">
        <dgm:presLayoutVars>
          <dgm:chMax val="0"/>
          <dgm:bulletEnabled val="1"/>
        </dgm:presLayoutVars>
      </dgm:prSet>
      <dgm:spPr/>
    </dgm:pt>
    <dgm:pt modelId="{CF630E33-0D48-4B9E-949D-9D28574C3067}" type="pres">
      <dgm:prSet presAssocID="{635A3005-B8EE-40F7-A729-62D2BD8A1B65}" presName="spacer" presStyleCnt="0"/>
      <dgm:spPr/>
    </dgm:pt>
    <dgm:pt modelId="{CE0BD335-DDF0-42B5-9101-CD1B9BAAE8C6}" type="pres">
      <dgm:prSet presAssocID="{1B2B07A3-43D5-4A0C-97E3-B59D2530A346}" presName="parentText" presStyleLbl="node1" presStyleIdx="2" presStyleCnt="6">
        <dgm:presLayoutVars>
          <dgm:chMax val="0"/>
          <dgm:bulletEnabled val="1"/>
        </dgm:presLayoutVars>
      </dgm:prSet>
      <dgm:spPr/>
    </dgm:pt>
    <dgm:pt modelId="{F2DC9B2A-D332-4A7E-A88B-25ABFA29ACD6}" type="pres">
      <dgm:prSet presAssocID="{D2F8A4D8-BEF1-49C8-B7FC-9284E16ACC21}" presName="spacer" presStyleCnt="0"/>
      <dgm:spPr/>
    </dgm:pt>
    <dgm:pt modelId="{6B4B9F24-7D12-4F5F-B190-A83F721D0A70}" type="pres">
      <dgm:prSet presAssocID="{4D815DAF-6238-4CE6-A267-D34193C77212}" presName="parentText" presStyleLbl="node1" presStyleIdx="3" presStyleCnt="6">
        <dgm:presLayoutVars>
          <dgm:chMax val="0"/>
          <dgm:bulletEnabled val="1"/>
        </dgm:presLayoutVars>
      </dgm:prSet>
      <dgm:spPr/>
    </dgm:pt>
    <dgm:pt modelId="{23483DD3-1649-4142-AC57-AAFEEE0F930E}" type="pres">
      <dgm:prSet presAssocID="{73CA129A-067A-440C-B7AC-B1D4AB74F73A}" presName="spacer" presStyleCnt="0"/>
      <dgm:spPr/>
    </dgm:pt>
    <dgm:pt modelId="{1548E671-6982-4877-8C23-6F24E39F919F}" type="pres">
      <dgm:prSet presAssocID="{6C2E289E-A893-4BFC-95FA-43D2FD9A68A7}" presName="parentText" presStyleLbl="node1" presStyleIdx="4" presStyleCnt="6">
        <dgm:presLayoutVars>
          <dgm:chMax val="0"/>
          <dgm:bulletEnabled val="1"/>
        </dgm:presLayoutVars>
      </dgm:prSet>
      <dgm:spPr/>
    </dgm:pt>
    <dgm:pt modelId="{A1A5E827-0D4D-47B3-AF81-7380F8195D77}" type="pres">
      <dgm:prSet presAssocID="{1010FB25-41A9-4961-8476-CE6894044FED}" presName="spacer" presStyleCnt="0"/>
      <dgm:spPr/>
    </dgm:pt>
    <dgm:pt modelId="{C4DC7A8B-92D1-4ACD-B1AB-B640B96152D7}" type="pres">
      <dgm:prSet presAssocID="{977B05F0-5F1F-4DD0-8CD7-B5661F575A73}" presName="parentText" presStyleLbl="node1" presStyleIdx="5" presStyleCnt="6">
        <dgm:presLayoutVars>
          <dgm:chMax val="0"/>
          <dgm:bulletEnabled val="1"/>
        </dgm:presLayoutVars>
      </dgm:prSet>
      <dgm:spPr/>
    </dgm:pt>
  </dgm:ptLst>
  <dgm:cxnLst>
    <dgm:cxn modelId="{B647E311-D121-486E-8E53-B381FE757449}" type="presOf" srcId="{437064CB-523A-461C-9658-182C36C02071}" destId="{528C18D3-B4C5-42FE-A6F8-EF0FAE004B16}" srcOrd="0" destOrd="0" presId="urn:microsoft.com/office/officeart/2005/8/layout/vList2"/>
    <dgm:cxn modelId="{67597517-1117-4568-95B3-AB1AF2FD6ED6}" srcId="{437064CB-523A-461C-9658-182C36C02071}" destId="{A6E31A0E-5412-48B9-96D3-D6D8DDF93824}" srcOrd="0" destOrd="0" parTransId="{F74E7531-6406-4855-84BC-D924E4F384ED}" sibTransId="{B7E456AE-E64B-4420-9AD8-D77FD0986885}"/>
    <dgm:cxn modelId="{B813AB34-CB3A-4BCC-81DF-CE4A5E139966}" type="presOf" srcId="{4D815DAF-6238-4CE6-A267-D34193C77212}" destId="{6B4B9F24-7D12-4F5F-B190-A83F721D0A70}" srcOrd="0" destOrd="0" presId="urn:microsoft.com/office/officeart/2005/8/layout/vList2"/>
    <dgm:cxn modelId="{98230A3A-FA21-4EFB-86BE-D7EFAFC88965}" srcId="{437064CB-523A-461C-9658-182C36C02071}" destId="{3F6F64A2-7008-48D2-906C-AC685BBDB393}" srcOrd="1" destOrd="0" parTransId="{5C7AB57A-C48D-47A3-A6E0-B354BB0C8CE5}" sibTransId="{635A3005-B8EE-40F7-A729-62D2BD8A1B65}"/>
    <dgm:cxn modelId="{88CAF540-3DEE-4544-9270-72A517626BBA}" srcId="{437064CB-523A-461C-9658-182C36C02071}" destId="{1B2B07A3-43D5-4A0C-97E3-B59D2530A346}" srcOrd="2" destOrd="0" parTransId="{57A7EE3F-1222-46AD-9FDB-DA8BBCA0F66B}" sibTransId="{D2F8A4D8-BEF1-49C8-B7FC-9284E16ACC21}"/>
    <dgm:cxn modelId="{D35C8B60-8A79-4796-9E20-3681E40B3AA5}" srcId="{437064CB-523A-461C-9658-182C36C02071}" destId="{4D815DAF-6238-4CE6-A267-D34193C77212}" srcOrd="3" destOrd="0" parTransId="{5D099457-998B-4C98-9B12-EC9026AA2976}" sibTransId="{73CA129A-067A-440C-B7AC-B1D4AB74F73A}"/>
    <dgm:cxn modelId="{D306C048-87DB-481C-8277-F39F9C1FCB45}" srcId="{437064CB-523A-461C-9658-182C36C02071}" destId="{6C2E289E-A893-4BFC-95FA-43D2FD9A68A7}" srcOrd="4" destOrd="0" parTransId="{CFCC1AB5-3E54-4030-B847-54F4BEC663D7}" sibTransId="{1010FB25-41A9-4961-8476-CE6894044FED}"/>
    <dgm:cxn modelId="{979B646F-ADCA-403F-A3A6-6B77CB0A2F86}" type="presOf" srcId="{977B05F0-5F1F-4DD0-8CD7-B5661F575A73}" destId="{C4DC7A8B-92D1-4ACD-B1AB-B640B96152D7}" srcOrd="0" destOrd="0" presId="urn:microsoft.com/office/officeart/2005/8/layout/vList2"/>
    <dgm:cxn modelId="{DBADB7B2-A2B5-4965-B72B-7252467A5FF0}" type="presOf" srcId="{6C2E289E-A893-4BFC-95FA-43D2FD9A68A7}" destId="{1548E671-6982-4877-8C23-6F24E39F919F}" srcOrd="0" destOrd="0" presId="urn:microsoft.com/office/officeart/2005/8/layout/vList2"/>
    <dgm:cxn modelId="{3F46C7DA-56CC-4639-AF2B-6926C0A10213}" srcId="{437064CB-523A-461C-9658-182C36C02071}" destId="{977B05F0-5F1F-4DD0-8CD7-B5661F575A73}" srcOrd="5" destOrd="0" parTransId="{BDC9290D-78C5-424A-99E3-E203F2202BF4}" sibTransId="{79259FA8-9991-4938-89AF-01CA66181771}"/>
    <dgm:cxn modelId="{CAD501E8-D7B8-432B-962B-485DBF8A2492}" type="presOf" srcId="{1B2B07A3-43D5-4A0C-97E3-B59D2530A346}" destId="{CE0BD335-DDF0-42B5-9101-CD1B9BAAE8C6}" srcOrd="0" destOrd="0" presId="urn:microsoft.com/office/officeart/2005/8/layout/vList2"/>
    <dgm:cxn modelId="{37B477EF-46B2-4D43-993A-59C127269CB6}" type="presOf" srcId="{3F6F64A2-7008-48D2-906C-AC685BBDB393}" destId="{61C87726-21A5-4AA5-8BE3-4943EBE424CD}" srcOrd="0" destOrd="0" presId="urn:microsoft.com/office/officeart/2005/8/layout/vList2"/>
    <dgm:cxn modelId="{1B7E78F4-29D6-4D38-9FB4-2DF86137C919}" type="presOf" srcId="{A6E31A0E-5412-48B9-96D3-D6D8DDF93824}" destId="{06D262DB-17CC-4B4A-A4D4-EF5ED3AA3139}" srcOrd="0" destOrd="0" presId="urn:microsoft.com/office/officeart/2005/8/layout/vList2"/>
    <dgm:cxn modelId="{BF82A91E-41AD-49C8-B9EF-745582C30182}" type="presParOf" srcId="{528C18D3-B4C5-42FE-A6F8-EF0FAE004B16}" destId="{06D262DB-17CC-4B4A-A4D4-EF5ED3AA3139}" srcOrd="0" destOrd="0" presId="urn:microsoft.com/office/officeart/2005/8/layout/vList2"/>
    <dgm:cxn modelId="{413B4232-9068-46C8-AE05-1DC6DC47A957}" type="presParOf" srcId="{528C18D3-B4C5-42FE-A6F8-EF0FAE004B16}" destId="{75E53ADF-DB9C-4F3F-BA13-FE3D6B7B4240}" srcOrd="1" destOrd="0" presId="urn:microsoft.com/office/officeart/2005/8/layout/vList2"/>
    <dgm:cxn modelId="{1EFE5E1A-0CCA-4FB7-9E45-18D9FD95984B}" type="presParOf" srcId="{528C18D3-B4C5-42FE-A6F8-EF0FAE004B16}" destId="{61C87726-21A5-4AA5-8BE3-4943EBE424CD}" srcOrd="2" destOrd="0" presId="urn:microsoft.com/office/officeart/2005/8/layout/vList2"/>
    <dgm:cxn modelId="{937C5567-7EDF-4F5B-9FD4-1D1EF5904BA4}" type="presParOf" srcId="{528C18D3-B4C5-42FE-A6F8-EF0FAE004B16}" destId="{CF630E33-0D48-4B9E-949D-9D28574C3067}" srcOrd="3" destOrd="0" presId="urn:microsoft.com/office/officeart/2005/8/layout/vList2"/>
    <dgm:cxn modelId="{08DED93E-B089-4ABF-9B59-2325F97EF1D3}" type="presParOf" srcId="{528C18D3-B4C5-42FE-A6F8-EF0FAE004B16}" destId="{CE0BD335-DDF0-42B5-9101-CD1B9BAAE8C6}" srcOrd="4" destOrd="0" presId="urn:microsoft.com/office/officeart/2005/8/layout/vList2"/>
    <dgm:cxn modelId="{42358CFD-1BF3-44E4-8D9B-97CA81EB375A}" type="presParOf" srcId="{528C18D3-B4C5-42FE-A6F8-EF0FAE004B16}" destId="{F2DC9B2A-D332-4A7E-A88B-25ABFA29ACD6}" srcOrd="5" destOrd="0" presId="urn:microsoft.com/office/officeart/2005/8/layout/vList2"/>
    <dgm:cxn modelId="{EB90071B-25D3-44A2-ADE5-86CCE2740689}" type="presParOf" srcId="{528C18D3-B4C5-42FE-A6F8-EF0FAE004B16}" destId="{6B4B9F24-7D12-4F5F-B190-A83F721D0A70}" srcOrd="6" destOrd="0" presId="urn:microsoft.com/office/officeart/2005/8/layout/vList2"/>
    <dgm:cxn modelId="{FAD75D14-E8CD-4DC7-A2E6-B98A39611702}" type="presParOf" srcId="{528C18D3-B4C5-42FE-A6F8-EF0FAE004B16}" destId="{23483DD3-1649-4142-AC57-AAFEEE0F930E}" srcOrd="7" destOrd="0" presId="urn:microsoft.com/office/officeart/2005/8/layout/vList2"/>
    <dgm:cxn modelId="{49D95BF5-656B-45BE-8E79-9B566794DED9}" type="presParOf" srcId="{528C18D3-B4C5-42FE-A6F8-EF0FAE004B16}" destId="{1548E671-6982-4877-8C23-6F24E39F919F}" srcOrd="8" destOrd="0" presId="urn:microsoft.com/office/officeart/2005/8/layout/vList2"/>
    <dgm:cxn modelId="{13875C70-2CF8-4978-91DD-0ABAF57AF6E8}" type="presParOf" srcId="{528C18D3-B4C5-42FE-A6F8-EF0FAE004B16}" destId="{A1A5E827-0D4D-47B3-AF81-7380F8195D77}" srcOrd="9" destOrd="0" presId="urn:microsoft.com/office/officeart/2005/8/layout/vList2"/>
    <dgm:cxn modelId="{7D9523E0-E3EB-4B72-B2CB-58A42C1B28C4}" type="presParOf" srcId="{528C18D3-B4C5-42FE-A6F8-EF0FAE004B16}" destId="{C4DC7A8B-92D1-4ACD-B1AB-B640B96152D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1378A34-D15F-4CDF-B7C2-1E34B4BF6F3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C614BF63-D2EC-4C1D-8422-77ADB5550E69}">
      <dgm:prSet/>
      <dgm:spPr/>
      <dgm:t>
        <a:bodyPr/>
        <a:lstStyle/>
        <a:p>
          <a:r>
            <a:rPr lang="en-US"/>
            <a:t>Mucosa  of the stomach  was  softened,  blackened,  tarry,  corroded, grossly hemorrhagic, ulcerated and  congested.</a:t>
          </a:r>
          <a:endParaRPr lang="en-IN"/>
        </a:p>
      </dgm:t>
    </dgm:pt>
    <dgm:pt modelId="{68E220FE-CA46-46EF-82A9-D178283792D0}" type="parTrans" cxnId="{EE39B248-2793-49DD-BC63-EA53B5CB5354}">
      <dgm:prSet/>
      <dgm:spPr/>
      <dgm:t>
        <a:bodyPr/>
        <a:lstStyle/>
        <a:p>
          <a:endParaRPr lang="en-IN"/>
        </a:p>
      </dgm:t>
    </dgm:pt>
    <dgm:pt modelId="{9C152F27-3733-45B4-A856-EE27C9C3F1C0}" type="sibTrans" cxnId="{EE39B248-2793-49DD-BC63-EA53B5CB5354}">
      <dgm:prSet/>
      <dgm:spPr/>
      <dgm:t>
        <a:bodyPr/>
        <a:lstStyle/>
        <a:p>
          <a:endParaRPr lang="en-IN"/>
        </a:p>
      </dgm:t>
    </dgm:pt>
    <dgm:pt modelId="{8A2D9FEB-6881-4724-842D-CBFB9731CADB}">
      <dgm:prSet/>
      <dgm:spPr/>
      <dgm:t>
        <a:bodyPr/>
        <a:lstStyle/>
        <a:p>
          <a:r>
            <a:rPr lang="en-US"/>
            <a:t>The stomach contained about 100 ml of phenol  odor emitting fluid.</a:t>
          </a:r>
          <a:endParaRPr lang="en-IN"/>
        </a:p>
      </dgm:t>
    </dgm:pt>
    <dgm:pt modelId="{0F7DA0E6-F45B-4AFD-AAFB-F6525AB9F850}" type="parTrans" cxnId="{73D54B4D-CD14-44B2-819E-053FAF5E3E94}">
      <dgm:prSet/>
      <dgm:spPr/>
      <dgm:t>
        <a:bodyPr/>
        <a:lstStyle/>
        <a:p>
          <a:endParaRPr lang="en-IN"/>
        </a:p>
      </dgm:t>
    </dgm:pt>
    <dgm:pt modelId="{05E921F9-2F34-4BC8-B0DF-6387EC08FE26}" type="sibTrans" cxnId="{73D54B4D-CD14-44B2-819E-053FAF5E3E94}">
      <dgm:prSet/>
      <dgm:spPr/>
      <dgm:t>
        <a:bodyPr/>
        <a:lstStyle/>
        <a:p>
          <a:endParaRPr lang="en-IN"/>
        </a:p>
      </dgm:t>
    </dgm:pt>
    <dgm:pt modelId="{1A241E53-7D27-4490-BEAD-C9D5E2B8A4C7}">
      <dgm:prSet/>
      <dgm:spPr/>
      <dgm:t>
        <a:bodyPr/>
        <a:lstStyle/>
        <a:p>
          <a:r>
            <a:rPr lang="en-US"/>
            <a:t>Small  and  large intestine found to be congested and discolored </a:t>
          </a:r>
          <a:endParaRPr lang="en-IN"/>
        </a:p>
      </dgm:t>
    </dgm:pt>
    <dgm:pt modelId="{0F0860BD-F5EA-465F-AC26-A48312AE3307}" type="parTrans" cxnId="{7B7AEA42-F344-4593-A03F-723BF6219D31}">
      <dgm:prSet/>
      <dgm:spPr/>
      <dgm:t>
        <a:bodyPr/>
        <a:lstStyle/>
        <a:p>
          <a:endParaRPr lang="en-IN"/>
        </a:p>
      </dgm:t>
    </dgm:pt>
    <dgm:pt modelId="{7AFDC1F0-29A9-4570-B6B4-AEFF75E97E67}" type="sibTrans" cxnId="{7B7AEA42-F344-4593-A03F-723BF6219D31}">
      <dgm:prSet/>
      <dgm:spPr/>
      <dgm:t>
        <a:bodyPr/>
        <a:lstStyle/>
        <a:p>
          <a:endParaRPr lang="en-IN"/>
        </a:p>
      </dgm:t>
    </dgm:pt>
    <dgm:pt modelId="{988C1086-6372-466E-BB40-BB7FD6FB189B}" type="pres">
      <dgm:prSet presAssocID="{51378A34-D15F-4CDF-B7C2-1E34B4BF6F34}" presName="linear" presStyleCnt="0">
        <dgm:presLayoutVars>
          <dgm:animLvl val="lvl"/>
          <dgm:resizeHandles val="exact"/>
        </dgm:presLayoutVars>
      </dgm:prSet>
      <dgm:spPr/>
    </dgm:pt>
    <dgm:pt modelId="{0C9D6806-EBED-4E00-812E-93B8B9B74C0B}" type="pres">
      <dgm:prSet presAssocID="{C614BF63-D2EC-4C1D-8422-77ADB5550E69}" presName="parentText" presStyleLbl="node1" presStyleIdx="0" presStyleCnt="3">
        <dgm:presLayoutVars>
          <dgm:chMax val="0"/>
          <dgm:bulletEnabled val="1"/>
        </dgm:presLayoutVars>
      </dgm:prSet>
      <dgm:spPr/>
    </dgm:pt>
    <dgm:pt modelId="{F5F8E86C-76E8-4C11-9222-23775E6C737E}" type="pres">
      <dgm:prSet presAssocID="{9C152F27-3733-45B4-A856-EE27C9C3F1C0}" presName="spacer" presStyleCnt="0"/>
      <dgm:spPr/>
    </dgm:pt>
    <dgm:pt modelId="{AD475281-5663-4D32-996D-5EB4CC12F732}" type="pres">
      <dgm:prSet presAssocID="{8A2D9FEB-6881-4724-842D-CBFB9731CADB}" presName="parentText" presStyleLbl="node1" presStyleIdx="1" presStyleCnt="3">
        <dgm:presLayoutVars>
          <dgm:chMax val="0"/>
          <dgm:bulletEnabled val="1"/>
        </dgm:presLayoutVars>
      </dgm:prSet>
      <dgm:spPr/>
    </dgm:pt>
    <dgm:pt modelId="{6B2F1AB8-AE5D-4F4C-98FE-76480BF96980}" type="pres">
      <dgm:prSet presAssocID="{05E921F9-2F34-4BC8-B0DF-6387EC08FE26}" presName="spacer" presStyleCnt="0"/>
      <dgm:spPr/>
    </dgm:pt>
    <dgm:pt modelId="{777860D1-397A-4CBC-9BF2-1130CD562DB3}" type="pres">
      <dgm:prSet presAssocID="{1A241E53-7D27-4490-BEAD-C9D5E2B8A4C7}" presName="parentText" presStyleLbl="node1" presStyleIdx="2" presStyleCnt="3">
        <dgm:presLayoutVars>
          <dgm:chMax val="0"/>
          <dgm:bulletEnabled val="1"/>
        </dgm:presLayoutVars>
      </dgm:prSet>
      <dgm:spPr/>
    </dgm:pt>
  </dgm:ptLst>
  <dgm:cxnLst>
    <dgm:cxn modelId="{441B1B0C-5E95-4E17-B660-4EE32C6EA7C0}" type="presOf" srcId="{C614BF63-D2EC-4C1D-8422-77ADB5550E69}" destId="{0C9D6806-EBED-4E00-812E-93B8B9B74C0B}" srcOrd="0" destOrd="0" presId="urn:microsoft.com/office/officeart/2005/8/layout/vList2"/>
    <dgm:cxn modelId="{D91DC51A-0A6C-4A8A-B987-797EB6AAF5BD}" type="presOf" srcId="{51378A34-D15F-4CDF-B7C2-1E34B4BF6F34}" destId="{988C1086-6372-466E-BB40-BB7FD6FB189B}" srcOrd="0" destOrd="0" presId="urn:microsoft.com/office/officeart/2005/8/layout/vList2"/>
    <dgm:cxn modelId="{7B7AEA42-F344-4593-A03F-723BF6219D31}" srcId="{51378A34-D15F-4CDF-B7C2-1E34B4BF6F34}" destId="{1A241E53-7D27-4490-BEAD-C9D5E2B8A4C7}" srcOrd="2" destOrd="0" parTransId="{0F0860BD-F5EA-465F-AC26-A48312AE3307}" sibTransId="{7AFDC1F0-29A9-4570-B6B4-AEFF75E97E67}"/>
    <dgm:cxn modelId="{EE39B248-2793-49DD-BC63-EA53B5CB5354}" srcId="{51378A34-D15F-4CDF-B7C2-1E34B4BF6F34}" destId="{C614BF63-D2EC-4C1D-8422-77ADB5550E69}" srcOrd="0" destOrd="0" parTransId="{68E220FE-CA46-46EF-82A9-D178283792D0}" sibTransId="{9C152F27-3733-45B4-A856-EE27C9C3F1C0}"/>
    <dgm:cxn modelId="{73D54B4D-CD14-44B2-819E-053FAF5E3E94}" srcId="{51378A34-D15F-4CDF-B7C2-1E34B4BF6F34}" destId="{8A2D9FEB-6881-4724-842D-CBFB9731CADB}" srcOrd="1" destOrd="0" parTransId="{0F7DA0E6-F45B-4AFD-AAFB-F6525AB9F850}" sibTransId="{05E921F9-2F34-4BC8-B0DF-6387EC08FE26}"/>
    <dgm:cxn modelId="{AE1A01B5-57A5-46F0-9EDB-97C23F03906F}" type="presOf" srcId="{8A2D9FEB-6881-4724-842D-CBFB9731CADB}" destId="{AD475281-5663-4D32-996D-5EB4CC12F732}" srcOrd="0" destOrd="0" presId="urn:microsoft.com/office/officeart/2005/8/layout/vList2"/>
    <dgm:cxn modelId="{B83873C4-EFA7-4A1E-BD8A-6AF7923B87F4}" type="presOf" srcId="{1A241E53-7D27-4490-BEAD-C9D5E2B8A4C7}" destId="{777860D1-397A-4CBC-9BF2-1130CD562DB3}" srcOrd="0" destOrd="0" presId="urn:microsoft.com/office/officeart/2005/8/layout/vList2"/>
    <dgm:cxn modelId="{4C665B65-76A9-4001-B04F-38932AD1A3C4}" type="presParOf" srcId="{988C1086-6372-466E-BB40-BB7FD6FB189B}" destId="{0C9D6806-EBED-4E00-812E-93B8B9B74C0B}" srcOrd="0" destOrd="0" presId="urn:microsoft.com/office/officeart/2005/8/layout/vList2"/>
    <dgm:cxn modelId="{ED018627-1371-47A9-A5FB-4364F7441CFE}" type="presParOf" srcId="{988C1086-6372-466E-BB40-BB7FD6FB189B}" destId="{F5F8E86C-76E8-4C11-9222-23775E6C737E}" srcOrd="1" destOrd="0" presId="urn:microsoft.com/office/officeart/2005/8/layout/vList2"/>
    <dgm:cxn modelId="{B2CD8FF3-29F2-4FAD-964B-57D595695D7E}" type="presParOf" srcId="{988C1086-6372-466E-BB40-BB7FD6FB189B}" destId="{AD475281-5663-4D32-996D-5EB4CC12F732}" srcOrd="2" destOrd="0" presId="urn:microsoft.com/office/officeart/2005/8/layout/vList2"/>
    <dgm:cxn modelId="{977476E5-DEA2-4890-B915-1B78DABFBA17}" type="presParOf" srcId="{988C1086-6372-466E-BB40-BB7FD6FB189B}" destId="{6B2F1AB8-AE5D-4F4C-98FE-76480BF96980}" srcOrd="3" destOrd="0" presId="urn:microsoft.com/office/officeart/2005/8/layout/vList2"/>
    <dgm:cxn modelId="{1FB37E0F-517B-409D-9FF7-32279C0F3134}" type="presParOf" srcId="{988C1086-6372-466E-BB40-BB7FD6FB189B}" destId="{777860D1-397A-4CBC-9BF2-1130CD562DB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897F824-FEBC-4F35-8262-158215362AA8}"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IN"/>
        </a:p>
      </dgm:t>
    </dgm:pt>
    <dgm:pt modelId="{58B7CDB1-8207-4A12-B406-B42C8FD6C59A}">
      <dgm:prSet/>
      <dgm:spPr/>
      <dgm:t>
        <a:bodyPr/>
        <a:lstStyle/>
        <a:p>
          <a:r>
            <a:rPr lang="en-US"/>
            <a:t>AUTOPSY FINDINGS</a:t>
          </a:r>
          <a:endParaRPr lang="en-IN"/>
        </a:p>
      </dgm:t>
    </dgm:pt>
    <dgm:pt modelId="{BD66A25C-0A41-43BE-9CCD-06819E290DB0}" type="parTrans" cxnId="{028B6FA1-10CE-45A5-81CF-DB40F0A2A6B5}">
      <dgm:prSet/>
      <dgm:spPr/>
      <dgm:t>
        <a:bodyPr/>
        <a:lstStyle/>
        <a:p>
          <a:endParaRPr lang="en-IN"/>
        </a:p>
      </dgm:t>
    </dgm:pt>
    <dgm:pt modelId="{79BD0201-6948-4191-AB2A-7612C63CFBC4}" type="sibTrans" cxnId="{028B6FA1-10CE-45A5-81CF-DB40F0A2A6B5}">
      <dgm:prSet/>
      <dgm:spPr/>
      <dgm:t>
        <a:bodyPr/>
        <a:lstStyle/>
        <a:p>
          <a:endParaRPr lang="en-IN"/>
        </a:p>
      </dgm:t>
    </dgm:pt>
    <dgm:pt modelId="{2FEB5CEB-BD6C-4FD3-93A0-42ECA778E90C}">
      <dgm:prSet/>
      <dgm:spPr/>
      <dgm:t>
        <a:bodyPr/>
        <a:lstStyle/>
        <a:p>
          <a:r>
            <a:rPr lang="en-IN"/>
            <a:t>Signs of asphyxia are prominent.</a:t>
          </a:r>
        </a:p>
      </dgm:t>
    </dgm:pt>
    <dgm:pt modelId="{18C2EF3D-26D0-4A75-80DD-F491D85FFD32}" type="parTrans" cxnId="{E02E9C98-8C1F-43B5-B524-AC34C33F8F3B}">
      <dgm:prSet/>
      <dgm:spPr/>
      <dgm:t>
        <a:bodyPr/>
        <a:lstStyle/>
        <a:p>
          <a:endParaRPr lang="en-IN"/>
        </a:p>
      </dgm:t>
    </dgm:pt>
    <dgm:pt modelId="{D553A6E8-56FE-4185-A8EF-8C230C3F8E4F}" type="sibTrans" cxnId="{E02E9C98-8C1F-43B5-B524-AC34C33F8F3B}">
      <dgm:prSet/>
      <dgm:spPr/>
      <dgm:t>
        <a:bodyPr/>
        <a:lstStyle/>
        <a:p>
          <a:endParaRPr lang="en-IN"/>
        </a:p>
      </dgm:t>
    </dgm:pt>
    <dgm:pt modelId="{8EA57640-E919-49E9-828C-D331C9694CB8}">
      <dgm:prSet/>
      <dgm:spPr/>
      <dgm:t>
        <a:bodyPr/>
        <a:lstStyle/>
        <a:p>
          <a:r>
            <a:rPr lang="en-IN"/>
            <a:t>Froth is seen at the mouth and nose.</a:t>
          </a:r>
        </a:p>
      </dgm:t>
    </dgm:pt>
    <dgm:pt modelId="{593BA36E-D9F5-4727-9335-002146F3CCDD}" type="parTrans" cxnId="{E31301EF-9769-48BB-9A04-622E7DEE88BD}">
      <dgm:prSet/>
      <dgm:spPr/>
      <dgm:t>
        <a:bodyPr/>
        <a:lstStyle/>
        <a:p>
          <a:endParaRPr lang="en-IN"/>
        </a:p>
      </dgm:t>
    </dgm:pt>
    <dgm:pt modelId="{38BCF7C4-A569-493D-9B05-2D98C80144F4}" type="sibTrans" cxnId="{E31301EF-9769-48BB-9A04-622E7DEE88BD}">
      <dgm:prSet/>
      <dgm:spPr/>
      <dgm:t>
        <a:bodyPr/>
        <a:lstStyle/>
        <a:p>
          <a:endParaRPr lang="en-IN"/>
        </a:p>
      </dgm:t>
    </dgm:pt>
    <dgm:pt modelId="{BAA6BEF5-EFFF-419D-9CF1-9F6720374F4E}">
      <dgm:prSet/>
      <dgm:spPr/>
      <dgm:t>
        <a:bodyPr/>
        <a:lstStyle/>
        <a:p>
          <a:r>
            <a:rPr lang="en-IN"/>
            <a:t>Smell of opium is noted on opening the chest.</a:t>
          </a:r>
        </a:p>
      </dgm:t>
    </dgm:pt>
    <dgm:pt modelId="{6D9E4E84-94E1-49EE-968C-2BE23326396A}" type="parTrans" cxnId="{7AE37026-80D4-48B1-901F-0EF101FC1682}">
      <dgm:prSet/>
      <dgm:spPr/>
      <dgm:t>
        <a:bodyPr/>
        <a:lstStyle/>
        <a:p>
          <a:endParaRPr lang="en-IN"/>
        </a:p>
      </dgm:t>
    </dgm:pt>
    <dgm:pt modelId="{1BDC2051-1901-4B0D-BFC0-B4E4D2BCFEE6}" type="sibTrans" cxnId="{7AE37026-80D4-48B1-901F-0EF101FC1682}">
      <dgm:prSet/>
      <dgm:spPr/>
      <dgm:t>
        <a:bodyPr/>
        <a:lstStyle/>
        <a:p>
          <a:endParaRPr lang="en-IN"/>
        </a:p>
      </dgm:t>
    </dgm:pt>
    <dgm:pt modelId="{EAD3DC65-2648-4F45-ACA8-996E965BEF00}">
      <dgm:prSet/>
      <dgm:spPr/>
      <dgm:t>
        <a:bodyPr/>
        <a:lstStyle/>
        <a:p>
          <a:r>
            <a:rPr lang="en-IN"/>
            <a:t>Stomach may contain small lumps of opium.</a:t>
          </a:r>
        </a:p>
      </dgm:t>
    </dgm:pt>
    <dgm:pt modelId="{5814C6F6-75BF-4897-B1E9-7A81FF871580}" type="parTrans" cxnId="{30BDA771-2EFC-40D4-AE40-0757F39269BE}">
      <dgm:prSet/>
      <dgm:spPr/>
      <dgm:t>
        <a:bodyPr/>
        <a:lstStyle/>
        <a:p>
          <a:endParaRPr lang="en-IN"/>
        </a:p>
      </dgm:t>
    </dgm:pt>
    <dgm:pt modelId="{FA0B7B9E-5795-4CB2-B146-192BD8895D73}" type="sibTrans" cxnId="{30BDA771-2EFC-40D4-AE40-0757F39269BE}">
      <dgm:prSet/>
      <dgm:spPr/>
      <dgm:t>
        <a:bodyPr/>
        <a:lstStyle/>
        <a:p>
          <a:endParaRPr lang="en-IN"/>
        </a:p>
      </dgm:t>
    </dgm:pt>
    <dgm:pt modelId="{C9C5A602-60B1-4C31-8320-0135427A4631}">
      <dgm:prSet/>
      <dgm:spPr/>
      <dgm:t>
        <a:bodyPr/>
        <a:lstStyle/>
        <a:p>
          <a:r>
            <a:rPr lang="en-IN"/>
            <a:t>Lungs are congested and oedematous.</a:t>
          </a:r>
        </a:p>
      </dgm:t>
    </dgm:pt>
    <dgm:pt modelId="{5AC90C7C-ACE2-4C21-84CA-97FD9B994073}" type="parTrans" cxnId="{D157FDA3-A466-4853-8A47-654DD108D776}">
      <dgm:prSet/>
      <dgm:spPr/>
      <dgm:t>
        <a:bodyPr/>
        <a:lstStyle/>
        <a:p>
          <a:endParaRPr lang="en-IN"/>
        </a:p>
      </dgm:t>
    </dgm:pt>
    <dgm:pt modelId="{60AE3A29-8CA5-404B-8BD2-06051C97933D}" type="sibTrans" cxnId="{D157FDA3-A466-4853-8A47-654DD108D776}">
      <dgm:prSet/>
      <dgm:spPr/>
      <dgm:t>
        <a:bodyPr/>
        <a:lstStyle/>
        <a:p>
          <a:endParaRPr lang="en-IN"/>
        </a:p>
      </dgm:t>
    </dgm:pt>
    <dgm:pt modelId="{119368E2-92D6-47AD-831E-EB0BA90DE17A}">
      <dgm:prSet/>
      <dgm:spPr/>
      <dgm:t>
        <a:bodyPr/>
        <a:lstStyle/>
        <a:p>
          <a:r>
            <a:rPr lang="en-IN"/>
            <a:t>Internal organs are congested.</a:t>
          </a:r>
        </a:p>
      </dgm:t>
    </dgm:pt>
    <dgm:pt modelId="{9D51489C-7E39-4C65-BCAC-30DEA8489673}" type="parTrans" cxnId="{C78DB255-4D7C-4C95-9BFD-54C7030427AF}">
      <dgm:prSet/>
      <dgm:spPr/>
      <dgm:t>
        <a:bodyPr/>
        <a:lstStyle/>
        <a:p>
          <a:endParaRPr lang="en-IN"/>
        </a:p>
      </dgm:t>
    </dgm:pt>
    <dgm:pt modelId="{A01F4BEA-57E8-439D-B004-335A362F3A13}" type="sibTrans" cxnId="{C78DB255-4D7C-4C95-9BFD-54C7030427AF}">
      <dgm:prSet/>
      <dgm:spPr/>
      <dgm:t>
        <a:bodyPr/>
        <a:lstStyle/>
        <a:p>
          <a:endParaRPr lang="en-IN"/>
        </a:p>
      </dgm:t>
    </dgm:pt>
    <dgm:pt modelId="{DB209AF4-B6B0-4983-AC8E-8CAB96AF0EFE}">
      <dgm:prSet/>
      <dgm:spPr/>
      <dgm:t>
        <a:bodyPr/>
        <a:lstStyle/>
        <a:p>
          <a:r>
            <a:rPr lang="en-IN" dirty="0"/>
            <a:t>ML ASPECTS- It is an ideal suicidal poison. Homicide is rare.</a:t>
          </a:r>
        </a:p>
      </dgm:t>
    </dgm:pt>
    <dgm:pt modelId="{2E442966-EF89-45B3-A2CA-CEFF2060C513}" type="parTrans" cxnId="{94345C0E-E55A-4914-9D8A-A31124A43374}">
      <dgm:prSet/>
      <dgm:spPr/>
      <dgm:t>
        <a:bodyPr/>
        <a:lstStyle/>
        <a:p>
          <a:endParaRPr lang="en-IN"/>
        </a:p>
      </dgm:t>
    </dgm:pt>
    <dgm:pt modelId="{9FCCB511-6591-49E9-AE31-EA691CEA17DF}" type="sibTrans" cxnId="{94345C0E-E55A-4914-9D8A-A31124A43374}">
      <dgm:prSet/>
      <dgm:spPr/>
      <dgm:t>
        <a:bodyPr/>
        <a:lstStyle/>
        <a:p>
          <a:endParaRPr lang="en-IN"/>
        </a:p>
      </dgm:t>
    </dgm:pt>
    <dgm:pt modelId="{AA9D3B14-E9BA-4B3B-8D13-ADC513E08989}" type="pres">
      <dgm:prSet presAssocID="{E897F824-FEBC-4F35-8262-158215362AA8}" presName="linear" presStyleCnt="0">
        <dgm:presLayoutVars>
          <dgm:animLvl val="lvl"/>
          <dgm:resizeHandles val="exact"/>
        </dgm:presLayoutVars>
      </dgm:prSet>
      <dgm:spPr/>
    </dgm:pt>
    <dgm:pt modelId="{C91CE0EB-2311-45C0-8DE2-0355FC8638E1}" type="pres">
      <dgm:prSet presAssocID="{58B7CDB1-8207-4A12-B406-B42C8FD6C59A}" presName="parentText" presStyleLbl="node1" presStyleIdx="0" presStyleCnt="8">
        <dgm:presLayoutVars>
          <dgm:chMax val="0"/>
          <dgm:bulletEnabled val="1"/>
        </dgm:presLayoutVars>
      </dgm:prSet>
      <dgm:spPr/>
    </dgm:pt>
    <dgm:pt modelId="{CA8A76B0-1895-4C8E-81F9-8B0807F6F8AC}" type="pres">
      <dgm:prSet presAssocID="{79BD0201-6948-4191-AB2A-7612C63CFBC4}" presName="spacer" presStyleCnt="0"/>
      <dgm:spPr/>
    </dgm:pt>
    <dgm:pt modelId="{7BECCD2E-ADC4-40E8-AEF3-1B63C3D8C0DB}" type="pres">
      <dgm:prSet presAssocID="{2FEB5CEB-BD6C-4FD3-93A0-42ECA778E90C}" presName="parentText" presStyleLbl="node1" presStyleIdx="1" presStyleCnt="8">
        <dgm:presLayoutVars>
          <dgm:chMax val="0"/>
          <dgm:bulletEnabled val="1"/>
        </dgm:presLayoutVars>
      </dgm:prSet>
      <dgm:spPr/>
    </dgm:pt>
    <dgm:pt modelId="{96137E72-4F8B-45D6-ADF2-D1D9EE8D931B}" type="pres">
      <dgm:prSet presAssocID="{D553A6E8-56FE-4185-A8EF-8C230C3F8E4F}" presName="spacer" presStyleCnt="0"/>
      <dgm:spPr/>
    </dgm:pt>
    <dgm:pt modelId="{DA6646C6-59F5-4C9F-A3BB-FBF0FE571CC5}" type="pres">
      <dgm:prSet presAssocID="{8EA57640-E919-49E9-828C-D331C9694CB8}" presName="parentText" presStyleLbl="node1" presStyleIdx="2" presStyleCnt="8">
        <dgm:presLayoutVars>
          <dgm:chMax val="0"/>
          <dgm:bulletEnabled val="1"/>
        </dgm:presLayoutVars>
      </dgm:prSet>
      <dgm:spPr/>
    </dgm:pt>
    <dgm:pt modelId="{3F9A1896-AE07-43ED-B007-98BE72E44F2C}" type="pres">
      <dgm:prSet presAssocID="{38BCF7C4-A569-493D-9B05-2D98C80144F4}" presName="spacer" presStyleCnt="0"/>
      <dgm:spPr/>
    </dgm:pt>
    <dgm:pt modelId="{DD15400D-7A32-4A2A-9E95-F2814D07473C}" type="pres">
      <dgm:prSet presAssocID="{BAA6BEF5-EFFF-419D-9CF1-9F6720374F4E}" presName="parentText" presStyleLbl="node1" presStyleIdx="3" presStyleCnt="8">
        <dgm:presLayoutVars>
          <dgm:chMax val="0"/>
          <dgm:bulletEnabled val="1"/>
        </dgm:presLayoutVars>
      </dgm:prSet>
      <dgm:spPr/>
    </dgm:pt>
    <dgm:pt modelId="{27EF608B-418A-4F29-9644-19B2A148A131}" type="pres">
      <dgm:prSet presAssocID="{1BDC2051-1901-4B0D-BFC0-B4E4D2BCFEE6}" presName="spacer" presStyleCnt="0"/>
      <dgm:spPr/>
    </dgm:pt>
    <dgm:pt modelId="{3C71C3BF-5DB9-4581-BB51-6778175C97C4}" type="pres">
      <dgm:prSet presAssocID="{EAD3DC65-2648-4F45-ACA8-996E965BEF00}" presName="parentText" presStyleLbl="node1" presStyleIdx="4" presStyleCnt="8">
        <dgm:presLayoutVars>
          <dgm:chMax val="0"/>
          <dgm:bulletEnabled val="1"/>
        </dgm:presLayoutVars>
      </dgm:prSet>
      <dgm:spPr/>
    </dgm:pt>
    <dgm:pt modelId="{F6213522-B833-40B7-8D89-5D5651EDE306}" type="pres">
      <dgm:prSet presAssocID="{FA0B7B9E-5795-4CB2-B146-192BD8895D73}" presName="spacer" presStyleCnt="0"/>
      <dgm:spPr/>
    </dgm:pt>
    <dgm:pt modelId="{FAB8F040-EED6-4127-834F-AFEF96799A39}" type="pres">
      <dgm:prSet presAssocID="{C9C5A602-60B1-4C31-8320-0135427A4631}" presName="parentText" presStyleLbl="node1" presStyleIdx="5" presStyleCnt="8">
        <dgm:presLayoutVars>
          <dgm:chMax val="0"/>
          <dgm:bulletEnabled val="1"/>
        </dgm:presLayoutVars>
      </dgm:prSet>
      <dgm:spPr/>
    </dgm:pt>
    <dgm:pt modelId="{A6CC8AF3-BBBC-4A91-9407-154EF2B3FE9C}" type="pres">
      <dgm:prSet presAssocID="{60AE3A29-8CA5-404B-8BD2-06051C97933D}" presName="spacer" presStyleCnt="0"/>
      <dgm:spPr/>
    </dgm:pt>
    <dgm:pt modelId="{D84A83E6-1105-4719-A778-1159444D6B14}" type="pres">
      <dgm:prSet presAssocID="{119368E2-92D6-47AD-831E-EB0BA90DE17A}" presName="parentText" presStyleLbl="node1" presStyleIdx="6" presStyleCnt="8">
        <dgm:presLayoutVars>
          <dgm:chMax val="0"/>
          <dgm:bulletEnabled val="1"/>
        </dgm:presLayoutVars>
      </dgm:prSet>
      <dgm:spPr/>
    </dgm:pt>
    <dgm:pt modelId="{27983AC6-C4CA-4CB1-80FC-6B2AA0D02C4A}" type="pres">
      <dgm:prSet presAssocID="{A01F4BEA-57E8-439D-B004-335A362F3A13}" presName="spacer" presStyleCnt="0"/>
      <dgm:spPr/>
    </dgm:pt>
    <dgm:pt modelId="{56366A75-9362-4664-B1D8-5092533350C8}" type="pres">
      <dgm:prSet presAssocID="{DB209AF4-B6B0-4983-AC8E-8CAB96AF0EFE}" presName="parentText" presStyleLbl="node1" presStyleIdx="7" presStyleCnt="8">
        <dgm:presLayoutVars>
          <dgm:chMax val="0"/>
          <dgm:bulletEnabled val="1"/>
        </dgm:presLayoutVars>
      </dgm:prSet>
      <dgm:spPr/>
    </dgm:pt>
  </dgm:ptLst>
  <dgm:cxnLst>
    <dgm:cxn modelId="{15FF0402-CC18-4E90-ACA4-4204F038FC77}" type="presOf" srcId="{2FEB5CEB-BD6C-4FD3-93A0-42ECA778E90C}" destId="{7BECCD2E-ADC4-40E8-AEF3-1B63C3D8C0DB}" srcOrd="0" destOrd="0" presId="urn:microsoft.com/office/officeart/2005/8/layout/vList2"/>
    <dgm:cxn modelId="{9E63820D-D7A7-4589-8CA2-8208D687058A}" type="presOf" srcId="{DB209AF4-B6B0-4983-AC8E-8CAB96AF0EFE}" destId="{56366A75-9362-4664-B1D8-5092533350C8}" srcOrd="0" destOrd="0" presId="urn:microsoft.com/office/officeart/2005/8/layout/vList2"/>
    <dgm:cxn modelId="{94345C0E-E55A-4914-9D8A-A31124A43374}" srcId="{E897F824-FEBC-4F35-8262-158215362AA8}" destId="{DB209AF4-B6B0-4983-AC8E-8CAB96AF0EFE}" srcOrd="7" destOrd="0" parTransId="{2E442966-EF89-45B3-A2CA-CEFF2060C513}" sibTransId="{9FCCB511-6591-49E9-AE31-EA691CEA17DF}"/>
    <dgm:cxn modelId="{91055C1D-A2C5-4545-A291-388676B17E22}" type="presOf" srcId="{E897F824-FEBC-4F35-8262-158215362AA8}" destId="{AA9D3B14-E9BA-4B3B-8D13-ADC513E08989}" srcOrd="0" destOrd="0" presId="urn:microsoft.com/office/officeart/2005/8/layout/vList2"/>
    <dgm:cxn modelId="{0AAFD31F-B6BC-4A8D-9D12-8C4C3E2B1EA6}" type="presOf" srcId="{BAA6BEF5-EFFF-419D-9CF1-9F6720374F4E}" destId="{DD15400D-7A32-4A2A-9E95-F2814D07473C}" srcOrd="0" destOrd="0" presId="urn:microsoft.com/office/officeart/2005/8/layout/vList2"/>
    <dgm:cxn modelId="{7AE37026-80D4-48B1-901F-0EF101FC1682}" srcId="{E897F824-FEBC-4F35-8262-158215362AA8}" destId="{BAA6BEF5-EFFF-419D-9CF1-9F6720374F4E}" srcOrd="3" destOrd="0" parTransId="{6D9E4E84-94E1-49EE-968C-2BE23326396A}" sibTransId="{1BDC2051-1901-4B0D-BFC0-B4E4D2BCFEE6}"/>
    <dgm:cxn modelId="{30BDA771-2EFC-40D4-AE40-0757F39269BE}" srcId="{E897F824-FEBC-4F35-8262-158215362AA8}" destId="{EAD3DC65-2648-4F45-ACA8-996E965BEF00}" srcOrd="4" destOrd="0" parTransId="{5814C6F6-75BF-4897-B1E9-7A81FF871580}" sibTransId="{FA0B7B9E-5795-4CB2-B146-192BD8895D73}"/>
    <dgm:cxn modelId="{98D5E771-D479-4791-984C-07F0C329FE0D}" type="presOf" srcId="{119368E2-92D6-47AD-831E-EB0BA90DE17A}" destId="{D84A83E6-1105-4719-A778-1159444D6B14}" srcOrd="0" destOrd="0" presId="urn:microsoft.com/office/officeart/2005/8/layout/vList2"/>
    <dgm:cxn modelId="{C78DB255-4D7C-4C95-9BFD-54C7030427AF}" srcId="{E897F824-FEBC-4F35-8262-158215362AA8}" destId="{119368E2-92D6-47AD-831E-EB0BA90DE17A}" srcOrd="6" destOrd="0" parTransId="{9D51489C-7E39-4C65-BCAC-30DEA8489673}" sibTransId="{A01F4BEA-57E8-439D-B004-335A362F3A13}"/>
    <dgm:cxn modelId="{C9FF197A-F49E-4721-A8D6-2CEBAD9830B0}" type="presOf" srcId="{EAD3DC65-2648-4F45-ACA8-996E965BEF00}" destId="{3C71C3BF-5DB9-4581-BB51-6778175C97C4}" srcOrd="0" destOrd="0" presId="urn:microsoft.com/office/officeart/2005/8/layout/vList2"/>
    <dgm:cxn modelId="{E02E9C98-8C1F-43B5-B524-AC34C33F8F3B}" srcId="{E897F824-FEBC-4F35-8262-158215362AA8}" destId="{2FEB5CEB-BD6C-4FD3-93A0-42ECA778E90C}" srcOrd="1" destOrd="0" parTransId="{18C2EF3D-26D0-4A75-80DD-F491D85FFD32}" sibTransId="{D553A6E8-56FE-4185-A8EF-8C230C3F8E4F}"/>
    <dgm:cxn modelId="{028B6FA1-10CE-45A5-81CF-DB40F0A2A6B5}" srcId="{E897F824-FEBC-4F35-8262-158215362AA8}" destId="{58B7CDB1-8207-4A12-B406-B42C8FD6C59A}" srcOrd="0" destOrd="0" parTransId="{BD66A25C-0A41-43BE-9CCD-06819E290DB0}" sibTransId="{79BD0201-6948-4191-AB2A-7612C63CFBC4}"/>
    <dgm:cxn modelId="{D157FDA3-A466-4853-8A47-654DD108D776}" srcId="{E897F824-FEBC-4F35-8262-158215362AA8}" destId="{C9C5A602-60B1-4C31-8320-0135427A4631}" srcOrd="5" destOrd="0" parTransId="{5AC90C7C-ACE2-4C21-84CA-97FD9B994073}" sibTransId="{60AE3A29-8CA5-404B-8BD2-06051C97933D}"/>
    <dgm:cxn modelId="{DE5153AA-B883-4ACF-9AD3-CDFC397FEF3A}" type="presOf" srcId="{C9C5A602-60B1-4C31-8320-0135427A4631}" destId="{FAB8F040-EED6-4127-834F-AFEF96799A39}" srcOrd="0" destOrd="0" presId="urn:microsoft.com/office/officeart/2005/8/layout/vList2"/>
    <dgm:cxn modelId="{5238FBD1-00B1-4906-9409-0BB8102F8424}" type="presOf" srcId="{8EA57640-E919-49E9-828C-D331C9694CB8}" destId="{DA6646C6-59F5-4C9F-A3BB-FBF0FE571CC5}" srcOrd="0" destOrd="0" presId="urn:microsoft.com/office/officeart/2005/8/layout/vList2"/>
    <dgm:cxn modelId="{E31301EF-9769-48BB-9A04-622E7DEE88BD}" srcId="{E897F824-FEBC-4F35-8262-158215362AA8}" destId="{8EA57640-E919-49E9-828C-D331C9694CB8}" srcOrd="2" destOrd="0" parTransId="{593BA36E-D9F5-4727-9335-002146F3CCDD}" sibTransId="{38BCF7C4-A569-493D-9B05-2D98C80144F4}"/>
    <dgm:cxn modelId="{C50FA3FD-8974-4558-8D6F-2ED99D2431A1}" type="presOf" srcId="{58B7CDB1-8207-4A12-B406-B42C8FD6C59A}" destId="{C91CE0EB-2311-45C0-8DE2-0355FC8638E1}" srcOrd="0" destOrd="0" presId="urn:microsoft.com/office/officeart/2005/8/layout/vList2"/>
    <dgm:cxn modelId="{2751399F-F343-4AC4-85AD-0E048516DFCC}" type="presParOf" srcId="{AA9D3B14-E9BA-4B3B-8D13-ADC513E08989}" destId="{C91CE0EB-2311-45C0-8DE2-0355FC8638E1}" srcOrd="0" destOrd="0" presId="urn:microsoft.com/office/officeart/2005/8/layout/vList2"/>
    <dgm:cxn modelId="{8A350FA0-BC3A-4D6B-9EEB-303CB83BC84D}" type="presParOf" srcId="{AA9D3B14-E9BA-4B3B-8D13-ADC513E08989}" destId="{CA8A76B0-1895-4C8E-81F9-8B0807F6F8AC}" srcOrd="1" destOrd="0" presId="urn:microsoft.com/office/officeart/2005/8/layout/vList2"/>
    <dgm:cxn modelId="{A76B3188-B26F-4461-B93A-21E4C1E004D3}" type="presParOf" srcId="{AA9D3B14-E9BA-4B3B-8D13-ADC513E08989}" destId="{7BECCD2E-ADC4-40E8-AEF3-1B63C3D8C0DB}" srcOrd="2" destOrd="0" presId="urn:microsoft.com/office/officeart/2005/8/layout/vList2"/>
    <dgm:cxn modelId="{890AC193-BBF5-45E4-9E34-5CADB475D2CD}" type="presParOf" srcId="{AA9D3B14-E9BA-4B3B-8D13-ADC513E08989}" destId="{96137E72-4F8B-45D6-ADF2-D1D9EE8D931B}" srcOrd="3" destOrd="0" presId="urn:microsoft.com/office/officeart/2005/8/layout/vList2"/>
    <dgm:cxn modelId="{B7E021C5-6EB0-4D77-9C11-CBADF6E591BB}" type="presParOf" srcId="{AA9D3B14-E9BA-4B3B-8D13-ADC513E08989}" destId="{DA6646C6-59F5-4C9F-A3BB-FBF0FE571CC5}" srcOrd="4" destOrd="0" presId="urn:microsoft.com/office/officeart/2005/8/layout/vList2"/>
    <dgm:cxn modelId="{93AF6252-14F6-494A-8576-7BF044949412}" type="presParOf" srcId="{AA9D3B14-E9BA-4B3B-8D13-ADC513E08989}" destId="{3F9A1896-AE07-43ED-B007-98BE72E44F2C}" srcOrd="5" destOrd="0" presId="urn:microsoft.com/office/officeart/2005/8/layout/vList2"/>
    <dgm:cxn modelId="{76887A00-5DA6-4F86-85FD-C3C2E18E8E28}" type="presParOf" srcId="{AA9D3B14-E9BA-4B3B-8D13-ADC513E08989}" destId="{DD15400D-7A32-4A2A-9E95-F2814D07473C}" srcOrd="6" destOrd="0" presId="urn:microsoft.com/office/officeart/2005/8/layout/vList2"/>
    <dgm:cxn modelId="{100D2BEE-CBE9-42EE-B280-4D79CD6BD5DB}" type="presParOf" srcId="{AA9D3B14-E9BA-4B3B-8D13-ADC513E08989}" destId="{27EF608B-418A-4F29-9644-19B2A148A131}" srcOrd="7" destOrd="0" presId="urn:microsoft.com/office/officeart/2005/8/layout/vList2"/>
    <dgm:cxn modelId="{98F0BBB5-D1A1-4CF8-A8E9-803046CF3DE3}" type="presParOf" srcId="{AA9D3B14-E9BA-4B3B-8D13-ADC513E08989}" destId="{3C71C3BF-5DB9-4581-BB51-6778175C97C4}" srcOrd="8" destOrd="0" presId="urn:microsoft.com/office/officeart/2005/8/layout/vList2"/>
    <dgm:cxn modelId="{8695322D-240E-4507-BEBB-468A21FC5F3D}" type="presParOf" srcId="{AA9D3B14-E9BA-4B3B-8D13-ADC513E08989}" destId="{F6213522-B833-40B7-8D89-5D5651EDE306}" srcOrd="9" destOrd="0" presId="urn:microsoft.com/office/officeart/2005/8/layout/vList2"/>
    <dgm:cxn modelId="{BBED6410-A313-462C-9C2A-00B34A3C23C1}" type="presParOf" srcId="{AA9D3B14-E9BA-4B3B-8D13-ADC513E08989}" destId="{FAB8F040-EED6-4127-834F-AFEF96799A39}" srcOrd="10" destOrd="0" presId="urn:microsoft.com/office/officeart/2005/8/layout/vList2"/>
    <dgm:cxn modelId="{A6FC0D13-4972-43A2-A1F5-A3736AB807DC}" type="presParOf" srcId="{AA9D3B14-E9BA-4B3B-8D13-ADC513E08989}" destId="{A6CC8AF3-BBBC-4A91-9407-154EF2B3FE9C}" srcOrd="11" destOrd="0" presId="urn:microsoft.com/office/officeart/2005/8/layout/vList2"/>
    <dgm:cxn modelId="{B5094EDB-3427-4CCD-B324-42BFD4A78FEA}" type="presParOf" srcId="{AA9D3B14-E9BA-4B3B-8D13-ADC513E08989}" destId="{D84A83E6-1105-4719-A778-1159444D6B14}" srcOrd="12" destOrd="0" presId="urn:microsoft.com/office/officeart/2005/8/layout/vList2"/>
    <dgm:cxn modelId="{6979B19C-B3FA-4A31-B3D8-08F5047CC93A}" type="presParOf" srcId="{AA9D3B14-E9BA-4B3B-8D13-ADC513E08989}" destId="{27983AC6-C4CA-4CB1-80FC-6B2AA0D02C4A}" srcOrd="13" destOrd="0" presId="urn:microsoft.com/office/officeart/2005/8/layout/vList2"/>
    <dgm:cxn modelId="{2A0142EC-018D-48E8-9CCF-D56D18F324EA}" type="presParOf" srcId="{AA9D3B14-E9BA-4B3B-8D13-ADC513E08989}" destId="{56366A75-9362-4664-B1D8-5092533350C8}"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01F92BB-1C51-4DD3-8B4A-5B1D9C181B2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B182CBB0-B02D-4633-BB05-2B5000D79C1A}">
      <dgm:prSet/>
      <dgm:spPr/>
      <dgm:t>
        <a:bodyPr/>
        <a:lstStyle/>
        <a:p>
          <a:r>
            <a:rPr lang="en-US"/>
            <a:t>Who -(a) Victim- 21-year-old man </a:t>
          </a:r>
          <a:endParaRPr lang="en-IN"/>
        </a:p>
      </dgm:t>
    </dgm:pt>
    <dgm:pt modelId="{B0D681F0-6E83-4647-9B4F-68B70692F343}" type="parTrans" cxnId="{16D38413-3644-4542-9E14-BDF44BF667C0}">
      <dgm:prSet/>
      <dgm:spPr/>
      <dgm:t>
        <a:bodyPr/>
        <a:lstStyle/>
        <a:p>
          <a:endParaRPr lang="en-IN"/>
        </a:p>
      </dgm:t>
    </dgm:pt>
    <dgm:pt modelId="{4354F0C1-D899-4967-B131-1B775572FEB9}" type="sibTrans" cxnId="{16D38413-3644-4542-9E14-BDF44BF667C0}">
      <dgm:prSet/>
      <dgm:spPr/>
      <dgm:t>
        <a:bodyPr/>
        <a:lstStyle/>
        <a:p>
          <a:endParaRPr lang="en-IN"/>
        </a:p>
      </dgm:t>
    </dgm:pt>
    <dgm:pt modelId="{23CBF9CF-9A45-4CAC-A1E8-0E5E06169FA1}">
      <dgm:prSet/>
      <dgm:spPr/>
      <dgm:t>
        <a:bodyPr/>
        <a:lstStyle/>
        <a:p>
          <a:r>
            <a:rPr lang="en-US" dirty="0"/>
            <a:t>What- </a:t>
          </a:r>
          <a:r>
            <a:rPr lang="en-US" b="0" i="0" dirty="0"/>
            <a:t>A 21-year-old man (62.3 Kg) was found dead in a hotel room. External examination showed foamy whitish material partially solidified in the mouth and nostrils. Apart from multiple punctate and patchy abrasions, mainly on the chest and extremities, there were no other significant findings.</a:t>
          </a:r>
          <a:endParaRPr lang="en-IN" dirty="0"/>
        </a:p>
      </dgm:t>
    </dgm:pt>
    <dgm:pt modelId="{24BB0A6F-FE0A-41A6-8B1B-52AC098DCD8E}" type="parTrans" cxnId="{9472D84B-6C01-42D9-824A-A8D7712AFFF2}">
      <dgm:prSet/>
      <dgm:spPr/>
      <dgm:t>
        <a:bodyPr/>
        <a:lstStyle/>
        <a:p>
          <a:endParaRPr lang="en-IN"/>
        </a:p>
      </dgm:t>
    </dgm:pt>
    <dgm:pt modelId="{0970DFD6-A3FD-483E-AD7A-1BD93ECF46EC}" type="sibTrans" cxnId="{9472D84B-6C01-42D9-824A-A8D7712AFFF2}">
      <dgm:prSet/>
      <dgm:spPr/>
      <dgm:t>
        <a:bodyPr/>
        <a:lstStyle/>
        <a:p>
          <a:endParaRPr lang="en-IN"/>
        </a:p>
      </dgm:t>
    </dgm:pt>
    <dgm:pt modelId="{50205ACE-55F0-40E0-96D8-4D64BE4DCD24}" type="pres">
      <dgm:prSet presAssocID="{601F92BB-1C51-4DD3-8B4A-5B1D9C181B26}" presName="hierChild1" presStyleCnt="0">
        <dgm:presLayoutVars>
          <dgm:orgChart val="1"/>
          <dgm:chPref val="1"/>
          <dgm:dir/>
          <dgm:animOne val="branch"/>
          <dgm:animLvl val="lvl"/>
          <dgm:resizeHandles/>
        </dgm:presLayoutVars>
      </dgm:prSet>
      <dgm:spPr/>
    </dgm:pt>
    <dgm:pt modelId="{31AE226D-BA18-45FB-BDFA-81F5A69186D2}" type="pres">
      <dgm:prSet presAssocID="{B182CBB0-B02D-4633-BB05-2B5000D79C1A}" presName="hierRoot1" presStyleCnt="0">
        <dgm:presLayoutVars>
          <dgm:hierBranch val="init"/>
        </dgm:presLayoutVars>
      </dgm:prSet>
      <dgm:spPr/>
    </dgm:pt>
    <dgm:pt modelId="{C5155FF8-D144-4931-B114-A1AF744721F8}" type="pres">
      <dgm:prSet presAssocID="{B182CBB0-B02D-4633-BB05-2B5000D79C1A}" presName="rootComposite1" presStyleCnt="0"/>
      <dgm:spPr/>
    </dgm:pt>
    <dgm:pt modelId="{E56E088D-5186-408B-BA38-699E3851C520}" type="pres">
      <dgm:prSet presAssocID="{B182CBB0-B02D-4633-BB05-2B5000D79C1A}" presName="rootText1" presStyleLbl="node0" presStyleIdx="0" presStyleCnt="2" custLinFactNeighborX="13373" custLinFactNeighborY="53493">
        <dgm:presLayoutVars>
          <dgm:chPref val="3"/>
        </dgm:presLayoutVars>
      </dgm:prSet>
      <dgm:spPr/>
    </dgm:pt>
    <dgm:pt modelId="{6C4638B6-3035-4891-AE6D-6A36C6F516A2}" type="pres">
      <dgm:prSet presAssocID="{B182CBB0-B02D-4633-BB05-2B5000D79C1A}" presName="rootConnector1" presStyleLbl="node1" presStyleIdx="0" presStyleCnt="0"/>
      <dgm:spPr/>
    </dgm:pt>
    <dgm:pt modelId="{D68682B3-A8FA-4A76-8803-B69BDB73E9DF}" type="pres">
      <dgm:prSet presAssocID="{B182CBB0-B02D-4633-BB05-2B5000D79C1A}" presName="hierChild2" presStyleCnt="0"/>
      <dgm:spPr/>
    </dgm:pt>
    <dgm:pt modelId="{A2A2ED29-28AE-4243-8136-8E23C3A8F9BC}" type="pres">
      <dgm:prSet presAssocID="{B182CBB0-B02D-4633-BB05-2B5000D79C1A}" presName="hierChild3" presStyleCnt="0"/>
      <dgm:spPr/>
    </dgm:pt>
    <dgm:pt modelId="{EBDF88CD-5205-4E66-9AA2-F05DFD13AD05}" type="pres">
      <dgm:prSet presAssocID="{23CBF9CF-9A45-4CAC-A1E8-0E5E06169FA1}" presName="hierRoot1" presStyleCnt="0">
        <dgm:presLayoutVars>
          <dgm:hierBranch val="init"/>
        </dgm:presLayoutVars>
      </dgm:prSet>
      <dgm:spPr/>
    </dgm:pt>
    <dgm:pt modelId="{1503FE20-FDBE-4446-B3DA-6BC7B4559BF1}" type="pres">
      <dgm:prSet presAssocID="{23CBF9CF-9A45-4CAC-A1E8-0E5E06169FA1}" presName="rootComposite1" presStyleCnt="0"/>
      <dgm:spPr/>
    </dgm:pt>
    <dgm:pt modelId="{88574109-20F6-47B0-B8CA-4B06D86EA725}" type="pres">
      <dgm:prSet presAssocID="{23CBF9CF-9A45-4CAC-A1E8-0E5E06169FA1}" presName="rootText1" presStyleLbl="node0" presStyleIdx="1" presStyleCnt="2" custScaleX="131489" custScaleY="190445">
        <dgm:presLayoutVars>
          <dgm:chPref val="3"/>
        </dgm:presLayoutVars>
      </dgm:prSet>
      <dgm:spPr/>
    </dgm:pt>
    <dgm:pt modelId="{911E5094-EB11-48AC-8DF8-0C52E491542C}" type="pres">
      <dgm:prSet presAssocID="{23CBF9CF-9A45-4CAC-A1E8-0E5E06169FA1}" presName="rootConnector1" presStyleLbl="node1" presStyleIdx="0" presStyleCnt="0"/>
      <dgm:spPr/>
    </dgm:pt>
    <dgm:pt modelId="{B8C2AB69-CBA2-4F16-AB57-A5B6DEEDC912}" type="pres">
      <dgm:prSet presAssocID="{23CBF9CF-9A45-4CAC-A1E8-0E5E06169FA1}" presName="hierChild2" presStyleCnt="0"/>
      <dgm:spPr/>
    </dgm:pt>
    <dgm:pt modelId="{7C815A7B-D35D-41D4-A1EF-A01EA4AC7839}" type="pres">
      <dgm:prSet presAssocID="{23CBF9CF-9A45-4CAC-A1E8-0E5E06169FA1}" presName="hierChild3" presStyleCnt="0"/>
      <dgm:spPr/>
    </dgm:pt>
  </dgm:ptLst>
  <dgm:cxnLst>
    <dgm:cxn modelId="{CE362406-A81B-40E6-BCB3-8825CB164AD7}" type="presOf" srcId="{601F92BB-1C51-4DD3-8B4A-5B1D9C181B26}" destId="{50205ACE-55F0-40E0-96D8-4D64BE4DCD24}" srcOrd="0" destOrd="0" presId="urn:microsoft.com/office/officeart/2005/8/layout/orgChart1"/>
    <dgm:cxn modelId="{16D38413-3644-4542-9E14-BDF44BF667C0}" srcId="{601F92BB-1C51-4DD3-8B4A-5B1D9C181B26}" destId="{B182CBB0-B02D-4633-BB05-2B5000D79C1A}" srcOrd="0" destOrd="0" parTransId="{B0D681F0-6E83-4647-9B4F-68B70692F343}" sibTransId="{4354F0C1-D899-4967-B131-1B775572FEB9}"/>
    <dgm:cxn modelId="{4432973B-76E7-414D-B6AC-BF19A2D9F4EE}" type="presOf" srcId="{B182CBB0-B02D-4633-BB05-2B5000D79C1A}" destId="{E56E088D-5186-408B-BA38-699E3851C520}" srcOrd="0" destOrd="0" presId="urn:microsoft.com/office/officeart/2005/8/layout/orgChart1"/>
    <dgm:cxn modelId="{BA2F7A63-E8ED-4A91-BE7C-D57CA42A1DB3}" type="presOf" srcId="{23CBF9CF-9A45-4CAC-A1E8-0E5E06169FA1}" destId="{911E5094-EB11-48AC-8DF8-0C52E491542C}" srcOrd="1" destOrd="0" presId="urn:microsoft.com/office/officeart/2005/8/layout/orgChart1"/>
    <dgm:cxn modelId="{9472D84B-6C01-42D9-824A-A8D7712AFFF2}" srcId="{601F92BB-1C51-4DD3-8B4A-5B1D9C181B26}" destId="{23CBF9CF-9A45-4CAC-A1E8-0E5E06169FA1}" srcOrd="1" destOrd="0" parTransId="{24BB0A6F-FE0A-41A6-8B1B-52AC098DCD8E}" sibTransId="{0970DFD6-A3FD-483E-AD7A-1BD93ECF46EC}"/>
    <dgm:cxn modelId="{7EAD88BC-C4D1-44E8-93F0-33EB6A85B0E5}" type="presOf" srcId="{23CBF9CF-9A45-4CAC-A1E8-0E5E06169FA1}" destId="{88574109-20F6-47B0-B8CA-4B06D86EA725}" srcOrd="0" destOrd="0" presId="urn:microsoft.com/office/officeart/2005/8/layout/orgChart1"/>
    <dgm:cxn modelId="{5AA3B5EF-6ED0-41A8-B499-45B899C4D864}" type="presOf" srcId="{B182CBB0-B02D-4633-BB05-2B5000D79C1A}" destId="{6C4638B6-3035-4891-AE6D-6A36C6F516A2}" srcOrd="1" destOrd="0" presId="urn:microsoft.com/office/officeart/2005/8/layout/orgChart1"/>
    <dgm:cxn modelId="{6EA4EAFA-B455-4A74-9312-A236DC896D99}" type="presParOf" srcId="{50205ACE-55F0-40E0-96D8-4D64BE4DCD24}" destId="{31AE226D-BA18-45FB-BDFA-81F5A69186D2}" srcOrd="0" destOrd="0" presId="urn:microsoft.com/office/officeart/2005/8/layout/orgChart1"/>
    <dgm:cxn modelId="{321A928E-0527-4555-871D-1A96C9D81D72}" type="presParOf" srcId="{31AE226D-BA18-45FB-BDFA-81F5A69186D2}" destId="{C5155FF8-D144-4931-B114-A1AF744721F8}" srcOrd="0" destOrd="0" presId="urn:microsoft.com/office/officeart/2005/8/layout/orgChart1"/>
    <dgm:cxn modelId="{B7E7A340-4D52-4332-A769-2C6EB2B14809}" type="presParOf" srcId="{C5155FF8-D144-4931-B114-A1AF744721F8}" destId="{E56E088D-5186-408B-BA38-699E3851C520}" srcOrd="0" destOrd="0" presId="urn:microsoft.com/office/officeart/2005/8/layout/orgChart1"/>
    <dgm:cxn modelId="{16722C6A-002F-401F-8DB6-8E74BC337299}" type="presParOf" srcId="{C5155FF8-D144-4931-B114-A1AF744721F8}" destId="{6C4638B6-3035-4891-AE6D-6A36C6F516A2}" srcOrd="1" destOrd="0" presId="urn:microsoft.com/office/officeart/2005/8/layout/orgChart1"/>
    <dgm:cxn modelId="{DCF94569-B7CF-4E5D-9A34-B2FFB1DEA15C}" type="presParOf" srcId="{31AE226D-BA18-45FB-BDFA-81F5A69186D2}" destId="{D68682B3-A8FA-4A76-8803-B69BDB73E9DF}" srcOrd="1" destOrd="0" presId="urn:microsoft.com/office/officeart/2005/8/layout/orgChart1"/>
    <dgm:cxn modelId="{2A879F40-D93A-4290-8E6C-EA33E27B36F0}" type="presParOf" srcId="{31AE226D-BA18-45FB-BDFA-81F5A69186D2}" destId="{A2A2ED29-28AE-4243-8136-8E23C3A8F9BC}" srcOrd="2" destOrd="0" presId="urn:microsoft.com/office/officeart/2005/8/layout/orgChart1"/>
    <dgm:cxn modelId="{CE732F61-3911-4D7B-B8FF-579BCE788095}" type="presParOf" srcId="{50205ACE-55F0-40E0-96D8-4D64BE4DCD24}" destId="{EBDF88CD-5205-4E66-9AA2-F05DFD13AD05}" srcOrd="1" destOrd="0" presId="urn:microsoft.com/office/officeart/2005/8/layout/orgChart1"/>
    <dgm:cxn modelId="{3F221C1C-61BD-4EAE-8B8D-603AA5E24B09}" type="presParOf" srcId="{EBDF88CD-5205-4E66-9AA2-F05DFD13AD05}" destId="{1503FE20-FDBE-4446-B3DA-6BC7B4559BF1}" srcOrd="0" destOrd="0" presId="urn:microsoft.com/office/officeart/2005/8/layout/orgChart1"/>
    <dgm:cxn modelId="{E873C098-5BE4-4822-A13C-B8FE325346D3}" type="presParOf" srcId="{1503FE20-FDBE-4446-B3DA-6BC7B4559BF1}" destId="{88574109-20F6-47B0-B8CA-4B06D86EA725}" srcOrd="0" destOrd="0" presId="urn:microsoft.com/office/officeart/2005/8/layout/orgChart1"/>
    <dgm:cxn modelId="{2C408455-134F-45BE-8248-D3CEF6951BFA}" type="presParOf" srcId="{1503FE20-FDBE-4446-B3DA-6BC7B4559BF1}" destId="{911E5094-EB11-48AC-8DF8-0C52E491542C}" srcOrd="1" destOrd="0" presId="urn:microsoft.com/office/officeart/2005/8/layout/orgChart1"/>
    <dgm:cxn modelId="{22F90A9E-9AC4-46DC-AB58-F75351B6340E}" type="presParOf" srcId="{EBDF88CD-5205-4E66-9AA2-F05DFD13AD05}" destId="{B8C2AB69-CBA2-4F16-AB57-A5B6DEEDC912}" srcOrd="1" destOrd="0" presId="urn:microsoft.com/office/officeart/2005/8/layout/orgChart1"/>
    <dgm:cxn modelId="{40CA9CD1-14AE-4DA0-ABC6-5DC4E4FA0158}" type="presParOf" srcId="{EBDF88CD-5205-4E66-9AA2-F05DFD13AD05}" destId="{7C815A7B-D35D-41D4-A1EF-A01EA4AC783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B8F0540-5F08-4761-AEEE-2EC27A16C02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652CBF3-3398-44F0-B61D-09C0AEF749C4}">
      <dgm:prSet/>
      <dgm:spPr/>
      <dgm:t>
        <a:bodyPr/>
        <a:lstStyle/>
        <a:p>
          <a:r>
            <a:rPr lang="en-US"/>
            <a:t>EVIDENCE- I</a:t>
          </a:r>
          <a:r>
            <a:rPr lang="en-US" b="0" i="0"/>
            <a:t>nternal examination revealed an oval package wrapped by the light yellow-white rubber strips (dimension: 30 × 12 mm; measured 3 cm) in the lower part of the esophagus.</a:t>
          </a:r>
          <a:endParaRPr lang="en-IN"/>
        </a:p>
      </dgm:t>
    </dgm:pt>
    <dgm:pt modelId="{E7BFD2EE-31F8-4893-9615-1056D40FEF63}" type="parTrans" cxnId="{0EFD1A5E-8C97-429E-839C-B5800DD88262}">
      <dgm:prSet/>
      <dgm:spPr/>
      <dgm:t>
        <a:bodyPr/>
        <a:lstStyle/>
        <a:p>
          <a:endParaRPr lang="en-IN"/>
        </a:p>
      </dgm:t>
    </dgm:pt>
    <dgm:pt modelId="{53878B06-D36C-4824-ACEB-D154D27670E9}" type="sibTrans" cxnId="{0EFD1A5E-8C97-429E-839C-B5800DD88262}">
      <dgm:prSet/>
      <dgm:spPr/>
      <dgm:t>
        <a:bodyPr/>
        <a:lstStyle/>
        <a:p>
          <a:endParaRPr lang="en-IN"/>
        </a:p>
      </dgm:t>
    </dgm:pt>
    <dgm:pt modelId="{3FB62FC8-44B8-4C6D-91AF-AF924E34DE59}">
      <dgm:prSet/>
      <dgm:spPr/>
      <dgm:t>
        <a:bodyPr/>
        <a:lstStyle/>
        <a:p>
          <a:r>
            <a:rPr lang="en-US" b="0" i="0" dirty="0"/>
            <a:t>At the dissection of the gastro-intestinal tract similarly shaped packages were attached from the stomach to the </a:t>
          </a: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transverse colon</a:t>
          </a:r>
          <a:r>
            <a:rPr lang="en-US" b="0" i="0" dirty="0">
              <a:solidFill>
                <a:schemeClr val="bg1"/>
              </a:solidFill>
            </a:rPr>
            <a:t>, </a:t>
          </a:r>
          <a:r>
            <a:rPr lang="en-US" b="0" i="0" dirty="0"/>
            <a:t>some of which ruptured and leaked out the dark brown content.</a:t>
          </a:r>
          <a:endParaRPr lang="en-IN" dirty="0"/>
        </a:p>
      </dgm:t>
    </dgm:pt>
    <dgm:pt modelId="{3CD100A6-295E-462A-B39A-A64C3AF7D30E}" type="parTrans" cxnId="{AB100A2C-F924-4A1C-A10B-A2044059A55A}">
      <dgm:prSet/>
      <dgm:spPr/>
      <dgm:t>
        <a:bodyPr/>
        <a:lstStyle/>
        <a:p>
          <a:endParaRPr lang="en-IN"/>
        </a:p>
      </dgm:t>
    </dgm:pt>
    <dgm:pt modelId="{B05B0582-88B0-4EF8-AF0B-00A327BD9FEA}" type="sibTrans" cxnId="{AB100A2C-F924-4A1C-A10B-A2044059A55A}">
      <dgm:prSet/>
      <dgm:spPr/>
      <dgm:t>
        <a:bodyPr/>
        <a:lstStyle/>
        <a:p>
          <a:endParaRPr lang="en-IN"/>
        </a:p>
      </dgm:t>
    </dgm:pt>
    <dgm:pt modelId="{16E5459B-9C45-43A4-94B6-F086A56C98EE}">
      <dgm:prSet/>
      <dgm:spPr/>
      <dgm:t>
        <a:bodyPr/>
        <a:lstStyle/>
        <a:p>
          <a:r>
            <a:rPr lang="en-US" b="0" i="0"/>
            <a:t>After clear the block mixed with the numbers of packages and dark brown pastes, there were found 13 oval packages including several broken ones and two incomplete wraps</a:t>
          </a:r>
          <a:endParaRPr lang="en-IN"/>
        </a:p>
      </dgm:t>
    </dgm:pt>
    <dgm:pt modelId="{CB1CB723-ABAB-4676-A5D7-6FD325D2F9B6}" type="parTrans" cxnId="{CD02285B-2DD2-436F-A05C-2F4EAB558C0B}">
      <dgm:prSet/>
      <dgm:spPr/>
      <dgm:t>
        <a:bodyPr/>
        <a:lstStyle/>
        <a:p>
          <a:endParaRPr lang="en-IN"/>
        </a:p>
      </dgm:t>
    </dgm:pt>
    <dgm:pt modelId="{E7D9AD88-522E-4434-99E0-EBAD88AB2002}" type="sibTrans" cxnId="{CD02285B-2DD2-436F-A05C-2F4EAB558C0B}">
      <dgm:prSet/>
      <dgm:spPr/>
      <dgm:t>
        <a:bodyPr/>
        <a:lstStyle/>
        <a:p>
          <a:endParaRPr lang="en-IN"/>
        </a:p>
      </dgm:t>
    </dgm:pt>
    <dgm:pt modelId="{A09C8A12-15F2-4412-B5B5-11E716C5AE96}" type="pres">
      <dgm:prSet presAssocID="{AB8F0540-5F08-4761-AEEE-2EC27A16C02B}" presName="linear" presStyleCnt="0">
        <dgm:presLayoutVars>
          <dgm:animLvl val="lvl"/>
          <dgm:resizeHandles val="exact"/>
        </dgm:presLayoutVars>
      </dgm:prSet>
      <dgm:spPr/>
    </dgm:pt>
    <dgm:pt modelId="{DAAF1657-2D7E-4CD7-A985-39F9702D1D0C}" type="pres">
      <dgm:prSet presAssocID="{3652CBF3-3398-44F0-B61D-09C0AEF749C4}" presName="parentText" presStyleLbl="node1" presStyleIdx="0" presStyleCnt="3">
        <dgm:presLayoutVars>
          <dgm:chMax val="0"/>
          <dgm:bulletEnabled val="1"/>
        </dgm:presLayoutVars>
      </dgm:prSet>
      <dgm:spPr/>
    </dgm:pt>
    <dgm:pt modelId="{91B883C9-A77C-436E-8D1A-6CD8866CDAD1}" type="pres">
      <dgm:prSet presAssocID="{53878B06-D36C-4824-ACEB-D154D27670E9}" presName="spacer" presStyleCnt="0"/>
      <dgm:spPr/>
    </dgm:pt>
    <dgm:pt modelId="{AF63237E-2E86-4B88-9D54-7A742AC97C5E}" type="pres">
      <dgm:prSet presAssocID="{3FB62FC8-44B8-4C6D-91AF-AF924E34DE59}" presName="parentText" presStyleLbl="node1" presStyleIdx="1" presStyleCnt="3">
        <dgm:presLayoutVars>
          <dgm:chMax val="0"/>
          <dgm:bulletEnabled val="1"/>
        </dgm:presLayoutVars>
      </dgm:prSet>
      <dgm:spPr/>
    </dgm:pt>
    <dgm:pt modelId="{B4B87348-754B-47F3-A9D1-CE810FB93011}" type="pres">
      <dgm:prSet presAssocID="{B05B0582-88B0-4EF8-AF0B-00A327BD9FEA}" presName="spacer" presStyleCnt="0"/>
      <dgm:spPr/>
    </dgm:pt>
    <dgm:pt modelId="{62EDE0CA-266D-43C0-A52B-586AAA4AE7A8}" type="pres">
      <dgm:prSet presAssocID="{16E5459B-9C45-43A4-94B6-F086A56C98EE}" presName="parentText" presStyleLbl="node1" presStyleIdx="2" presStyleCnt="3">
        <dgm:presLayoutVars>
          <dgm:chMax val="0"/>
          <dgm:bulletEnabled val="1"/>
        </dgm:presLayoutVars>
      </dgm:prSet>
      <dgm:spPr/>
    </dgm:pt>
  </dgm:ptLst>
  <dgm:cxnLst>
    <dgm:cxn modelId="{9CB6E026-F5BD-434F-A187-718EF875EA42}" type="presOf" srcId="{16E5459B-9C45-43A4-94B6-F086A56C98EE}" destId="{62EDE0CA-266D-43C0-A52B-586AAA4AE7A8}" srcOrd="0" destOrd="0" presId="urn:microsoft.com/office/officeart/2005/8/layout/vList2"/>
    <dgm:cxn modelId="{AB100A2C-F924-4A1C-A10B-A2044059A55A}" srcId="{AB8F0540-5F08-4761-AEEE-2EC27A16C02B}" destId="{3FB62FC8-44B8-4C6D-91AF-AF924E34DE59}" srcOrd="1" destOrd="0" parTransId="{3CD100A6-295E-462A-B39A-A64C3AF7D30E}" sibTransId="{B05B0582-88B0-4EF8-AF0B-00A327BD9FEA}"/>
    <dgm:cxn modelId="{CD02285B-2DD2-436F-A05C-2F4EAB558C0B}" srcId="{AB8F0540-5F08-4761-AEEE-2EC27A16C02B}" destId="{16E5459B-9C45-43A4-94B6-F086A56C98EE}" srcOrd="2" destOrd="0" parTransId="{CB1CB723-ABAB-4676-A5D7-6FD325D2F9B6}" sibTransId="{E7D9AD88-522E-4434-99E0-EBAD88AB2002}"/>
    <dgm:cxn modelId="{0EFD1A5E-8C97-429E-839C-B5800DD88262}" srcId="{AB8F0540-5F08-4761-AEEE-2EC27A16C02B}" destId="{3652CBF3-3398-44F0-B61D-09C0AEF749C4}" srcOrd="0" destOrd="0" parTransId="{E7BFD2EE-31F8-4893-9615-1056D40FEF63}" sibTransId="{53878B06-D36C-4824-ACEB-D154D27670E9}"/>
    <dgm:cxn modelId="{44D8647D-DF00-4BC6-8102-505522F6D1E3}" type="presOf" srcId="{AB8F0540-5F08-4761-AEEE-2EC27A16C02B}" destId="{A09C8A12-15F2-4412-B5B5-11E716C5AE96}" srcOrd="0" destOrd="0" presId="urn:microsoft.com/office/officeart/2005/8/layout/vList2"/>
    <dgm:cxn modelId="{7BD858B5-68B0-4336-96C9-1DDE75FD5CBE}" type="presOf" srcId="{3652CBF3-3398-44F0-B61D-09C0AEF749C4}" destId="{DAAF1657-2D7E-4CD7-A985-39F9702D1D0C}" srcOrd="0" destOrd="0" presId="urn:microsoft.com/office/officeart/2005/8/layout/vList2"/>
    <dgm:cxn modelId="{175D9FD8-9E88-4EE6-9432-B99163D85FE7}" type="presOf" srcId="{3FB62FC8-44B8-4C6D-91AF-AF924E34DE59}" destId="{AF63237E-2E86-4B88-9D54-7A742AC97C5E}" srcOrd="0" destOrd="0" presId="urn:microsoft.com/office/officeart/2005/8/layout/vList2"/>
    <dgm:cxn modelId="{8D949716-C11A-4309-95CD-94B350BD6520}" type="presParOf" srcId="{A09C8A12-15F2-4412-B5B5-11E716C5AE96}" destId="{DAAF1657-2D7E-4CD7-A985-39F9702D1D0C}" srcOrd="0" destOrd="0" presId="urn:microsoft.com/office/officeart/2005/8/layout/vList2"/>
    <dgm:cxn modelId="{8F3AFF81-4F4B-4069-A392-43ECA013D3A9}" type="presParOf" srcId="{A09C8A12-15F2-4412-B5B5-11E716C5AE96}" destId="{91B883C9-A77C-436E-8D1A-6CD8866CDAD1}" srcOrd="1" destOrd="0" presId="urn:microsoft.com/office/officeart/2005/8/layout/vList2"/>
    <dgm:cxn modelId="{6FC2DD6E-1F1A-4484-9E5A-5B2953E98C46}" type="presParOf" srcId="{A09C8A12-15F2-4412-B5B5-11E716C5AE96}" destId="{AF63237E-2E86-4B88-9D54-7A742AC97C5E}" srcOrd="2" destOrd="0" presId="urn:microsoft.com/office/officeart/2005/8/layout/vList2"/>
    <dgm:cxn modelId="{45F16A6C-3B83-4873-B9CA-4E2322A49EEC}" type="presParOf" srcId="{A09C8A12-15F2-4412-B5B5-11E716C5AE96}" destId="{B4B87348-754B-47F3-A9D1-CE810FB93011}" srcOrd="3" destOrd="0" presId="urn:microsoft.com/office/officeart/2005/8/layout/vList2"/>
    <dgm:cxn modelId="{35E915A8-7000-4CA5-958A-D4CC8A257764}" type="presParOf" srcId="{A09C8A12-15F2-4412-B5B5-11E716C5AE96}" destId="{62EDE0CA-266D-43C0-A52B-586AAA4AE7A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F1CF34-D3FB-4C67-B00B-7BC72F635A90}"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IN"/>
        </a:p>
      </dgm:t>
    </dgm:pt>
    <dgm:pt modelId="{26FDD865-7A90-4998-B597-5B55E106D7F0}">
      <dgm:prSet/>
      <dgm:spPr/>
      <dgm:t>
        <a:bodyPr/>
        <a:lstStyle/>
        <a:p>
          <a:r>
            <a:rPr lang="en-US" dirty="0"/>
            <a:t>AUTOPSY FINDINGS:</a:t>
          </a:r>
          <a:endParaRPr lang="en-IN" dirty="0"/>
        </a:p>
      </dgm:t>
    </dgm:pt>
    <dgm:pt modelId="{7017A03D-CC47-44D6-B70C-B28455079C62}" type="parTrans" cxnId="{2609748D-3E8F-47D6-B2D3-6D398ABE6868}">
      <dgm:prSet/>
      <dgm:spPr/>
      <dgm:t>
        <a:bodyPr/>
        <a:lstStyle/>
        <a:p>
          <a:endParaRPr lang="en-IN"/>
        </a:p>
      </dgm:t>
    </dgm:pt>
    <dgm:pt modelId="{20ED7F2B-F358-4102-8C79-B60956BC1492}" type="sibTrans" cxnId="{2609748D-3E8F-47D6-B2D3-6D398ABE6868}">
      <dgm:prSet/>
      <dgm:spPr/>
      <dgm:t>
        <a:bodyPr/>
        <a:lstStyle/>
        <a:p>
          <a:endParaRPr lang="en-IN"/>
        </a:p>
      </dgm:t>
    </dgm:pt>
    <dgm:pt modelId="{E9D83D4D-5196-41D4-AEEE-DBFE56470511}">
      <dgm:prSet/>
      <dgm:spPr/>
      <dgm:t>
        <a:bodyPr/>
        <a:lstStyle/>
        <a:p>
          <a:r>
            <a:rPr lang="en-IN"/>
            <a:t>The cloths may show burns and stains.</a:t>
          </a:r>
        </a:p>
      </dgm:t>
    </dgm:pt>
    <dgm:pt modelId="{2AE18F80-DF57-4C2F-A6E0-866C35EC91AF}" type="parTrans" cxnId="{C0144336-7AF0-4717-B9FC-7CC4929CFAA0}">
      <dgm:prSet/>
      <dgm:spPr/>
      <dgm:t>
        <a:bodyPr/>
        <a:lstStyle/>
        <a:p>
          <a:endParaRPr lang="en-IN"/>
        </a:p>
      </dgm:t>
    </dgm:pt>
    <dgm:pt modelId="{6A41BAAE-C06C-4C71-BBCA-4EBD7558D66A}" type="sibTrans" cxnId="{C0144336-7AF0-4717-B9FC-7CC4929CFAA0}">
      <dgm:prSet/>
      <dgm:spPr/>
      <dgm:t>
        <a:bodyPr/>
        <a:lstStyle/>
        <a:p>
          <a:endParaRPr lang="en-IN"/>
        </a:p>
      </dgm:t>
    </dgm:pt>
    <dgm:pt modelId="{66538CBC-ACE4-4A8C-BD89-F2F41EAB1AC0}">
      <dgm:prSet/>
      <dgm:spPr/>
      <dgm:t>
        <a:bodyPr/>
        <a:lstStyle/>
        <a:p>
          <a:r>
            <a:rPr lang="en-IN"/>
            <a:t>Corrosion of mucuos membranes of lips, mouth, throat and of the skin over the chin, angles of the mouth and hands is seen.</a:t>
          </a:r>
        </a:p>
      </dgm:t>
    </dgm:pt>
    <dgm:pt modelId="{44EF6D17-506E-4379-83FA-2E25D29B8DFC}" type="parTrans" cxnId="{0F2CF6DF-82B0-4214-9227-0DFA6C8D3629}">
      <dgm:prSet/>
      <dgm:spPr/>
      <dgm:t>
        <a:bodyPr/>
        <a:lstStyle/>
        <a:p>
          <a:endParaRPr lang="en-IN"/>
        </a:p>
      </dgm:t>
    </dgm:pt>
    <dgm:pt modelId="{72752CF7-5345-44CE-AD34-A94DEEA32F47}" type="sibTrans" cxnId="{0F2CF6DF-82B0-4214-9227-0DFA6C8D3629}">
      <dgm:prSet/>
      <dgm:spPr/>
      <dgm:t>
        <a:bodyPr/>
        <a:lstStyle/>
        <a:p>
          <a:endParaRPr lang="en-IN"/>
        </a:p>
      </dgm:t>
    </dgm:pt>
    <dgm:pt modelId="{4C05A104-232A-48BA-A1E3-774E8381D6E6}">
      <dgm:prSet/>
      <dgm:spPr/>
      <dgm:t>
        <a:bodyPr/>
        <a:lstStyle/>
        <a:p>
          <a:r>
            <a:rPr lang="en-IN"/>
            <a:t>The necrotic are at first grayish white but soon become brown or black and leathery.</a:t>
          </a:r>
        </a:p>
      </dgm:t>
    </dgm:pt>
    <dgm:pt modelId="{3EA874BD-B63F-4290-A353-93993655D589}" type="parTrans" cxnId="{47B17261-9EF5-42ED-9D98-DB843B2FD5D1}">
      <dgm:prSet/>
      <dgm:spPr/>
      <dgm:t>
        <a:bodyPr/>
        <a:lstStyle/>
        <a:p>
          <a:endParaRPr lang="en-IN"/>
        </a:p>
      </dgm:t>
    </dgm:pt>
    <dgm:pt modelId="{2E681E14-B4F7-42CE-8A5D-232D612358F3}" type="sibTrans" cxnId="{47B17261-9EF5-42ED-9D98-DB843B2FD5D1}">
      <dgm:prSet/>
      <dgm:spPr/>
      <dgm:t>
        <a:bodyPr/>
        <a:lstStyle/>
        <a:p>
          <a:endParaRPr lang="en-IN"/>
        </a:p>
      </dgm:t>
    </dgm:pt>
    <dgm:pt modelId="{16A13438-7B58-465E-AA31-597DFD0BA361}">
      <dgm:prSet/>
      <dgm:spPr/>
      <dgm:t>
        <a:bodyPr/>
        <a:lstStyle/>
        <a:p>
          <a:r>
            <a:rPr lang="en-IN"/>
            <a:t>Internal changes are limited  to the upper digestive tract and respiratory.</a:t>
          </a:r>
        </a:p>
      </dgm:t>
    </dgm:pt>
    <dgm:pt modelId="{C5F9B957-6C18-4624-93E7-65B940C7EBD7}" type="parTrans" cxnId="{E7E9F18E-C994-489A-B777-5D84D5D6E35D}">
      <dgm:prSet/>
      <dgm:spPr/>
      <dgm:t>
        <a:bodyPr/>
        <a:lstStyle/>
        <a:p>
          <a:endParaRPr lang="en-IN"/>
        </a:p>
      </dgm:t>
    </dgm:pt>
    <dgm:pt modelId="{8514A4F7-A282-4BEB-85F9-AB9B84C99D91}" type="sibTrans" cxnId="{E7E9F18E-C994-489A-B777-5D84D5D6E35D}">
      <dgm:prSet/>
      <dgm:spPr/>
      <dgm:t>
        <a:bodyPr/>
        <a:lstStyle/>
        <a:p>
          <a:endParaRPr lang="en-IN"/>
        </a:p>
      </dgm:t>
    </dgm:pt>
    <dgm:pt modelId="{1051D0E0-51DC-4355-8292-E798FA59256A}" type="pres">
      <dgm:prSet presAssocID="{06F1CF34-D3FB-4C67-B00B-7BC72F635A90}" presName="linear" presStyleCnt="0">
        <dgm:presLayoutVars>
          <dgm:animLvl val="lvl"/>
          <dgm:resizeHandles val="exact"/>
        </dgm:presLayoutVars>
      </dgm:prSet>
      <dgm:spPr/>
    </dgm:pt>
    <dgm:pt modelId="{66E725DF-2605-4CD0-998B-EEC9AE0C50F4}" type="pres">
      <dgm:prSet presAssocID="{26FDD865-7A90-4998-B597-5B55E106D7F0}" presName="parentText" presStyleLbl="node1" presStyleIdx="0" presStyleCnt="5">
        <dgm:presLayoutVars>
          <dgm:chMax val="0"/>
          <dgm:bulletEnabled val="1"/>
        </dgm:presLayoutVars>
      </dgm:prSet>
      <dgm:spPr/>
    </dgm:pt>
    <dgm:pt modelId="{451A5DF8-4F5B-4BE4-9754-A5007AB3B2A3}" type="pres">
      <dgm:prSet presAssocID="{20ED7F2B-F358-4102-8C79-B60956BC1492}" presName="spacer" presStyleCnt="0"/>
      <dgm:spPr/>
    </dgm:pt>
    <dgm:pt modelId="{AFCFE4ED-5ECC-40C5-ABBA-BA8F5E8AB276}" type="pres">
      <dgm:prSet presAssocID="{E9D83D4D-5196-41D4-AEEE-DBFE56470511}" presName="parentText" presStyleLbl="node1" presStyleIdx="1" presStyleCnt="5">
        <dgm:presLayoutVars>
          <dgm:chMax val="0"/>
          <dgm:bulletEnabled val="1"/>
        </dgm:presLayoutVars>
      </dgm:prSet>
      <dgm:spPr/>
    </dgm:pt>
    <dgm:pt modelId="{8CF2C36D-C32B-4E27-9DAA-3A3A802A49AF}" type="pres">
      <dgm:prSet presAssocID="{6A41BAAE-C06C-4C71-BBCA-4EBD7558D66A}" presName="spacer" presStyleCnt="0"/>
      <dgm:spPr/>
    </dgm:pt>
    <dgm:pt modelId="{91CC71AD-D2F8-4556-BBAC-C57B67E09628}" type="pres">
      <dgm:prSet presAssocID="{66538CBC-ACE4-4A8C-BD89-F2F41EAB1AC0}" presName="parentText" presStyleLbl="node1" presStyleIdx="2" presStyleCnt="5">
        <dgm:presLayoutVars>
          <dgm:chMax val="0"/>
          <dgm:bulletEnabled val="1"/>
        </dgm:presLayoutVars>
      </dgm:prSet>
      <dgm:spPr/>
    </dgm:pt>
    <dgm:pt modelId="{B674B56D-E98C-4EA1-8F2A-5080CCBEE5E7}" type="pres">
      <dgm:prSet presAssocID="{72752CF7-5345-44CE-AD34-A94DEEA32F47}" presName="spacer" presStyleCnt="0"/>
      <dgm:spPr/>
    </dgm:pt>
    <dgm:pt modelId="{7A03EEFC-94BF-4CF0-B135-83A4121F06CA}" type="pres">
      <dgm:prSet presAssocID="{4C05A104-232A-48BA-A1E3-774E8381D6E6}" presName="parentText" presStyleLbl="node1" presStyleIdx="3" presStyleCnt="5">
        <dgm:presLayoutVars>
          <dgm:chMax val="0"/>
          <dgm:bulletEnabled val="1"/>
        </dgm:presLayoutVars>
      </dgm:prSet>
      <dgm:spPr/>
    </dgm:pt>
    <dgm:pt modelId="{67FB1321-E5E3-4C4F-A6D2-FDE6BA2BC46A}" type="pres">
      <dgm:prSet presAssocID="{2E681E14-B4F7-42CE-8A5D-232D612358F3}" presName="spacer" presStyleCnt="0"/>
      <dgm:spPr/>
    </dgm:pt>
    <dgm:pt modelId="{17DB7DC8-5326-484A-A94E-130169FDCE5C}" type="pres">
      <dgm:prSet presAssocID="{16A13438-7B58-465E-AA31-597DFD0BA361}" presName="parentText" presStyleLbl="node1" presStyleIdx="4" presStyleCnt="5">
        <dgm:presLayoutVars>
          <dgm:chMax val="0"/>
          <dgm:bulletEnabled val="1"/>
        </dgm:presLayoutVars>
      </dgm:prSet>
      <dgm:spPr/>
    </dgm:pt>
  </dgm:ptLst>
  <dgm:cxnLst>
    <dgm:cxn modelId="{E3142B2E-E565-4D87-88D1-D3E89072E575}" type="presOf" srcId="{4C05A104-232A-48BA-A1E3-774E8381D6E6}" destId="{7A03EEFC-94BF-4CF0-B135-83A4121F06CA}" srcOrd="0" destOrd="0" presId="urn:microsoft.com/office/officeart/2005/8/layout/vList2"/>
    <dgm:cxn modelId="{C0144336-7AF0-4717-B9FC-7CC4929CFAA0}" srcId="{06F1CF34-D3FB-4C67-B00B-7BC72F635A90}" destId="{E9D83D4D-5196-41D4-AEEE-DBFE56470511}" srcOrd="1" destOrd="0" parTransId="{2AE18F80-DF57-4C2F-A6E0-866C35EC91AF}" sibTransId="{6A41BAAE-C06C-4C71-BBCA-4EBD7558D66A}"/>
    <dgm:cxn modelId="{47B17261-9EF5-42ED-9D98-DB843B2FD5D1}" srcId="{06F1CF34-D3FB-4C67-B00B-7BC72F635A90}" destId="{4C05A104-232A-48BA-A1E3-774E8381D6E6}" srcOrd="3" destOrd="0" parTransId="{3EA874BD-B63F-4290-A353-93993655D589}" sibTransId="{2E681E14-B4F7-42CE-8A5D-232D612358F3}"/>
    <dgm:cxn modelId="{DEA8DA47-FF97-4313-B9C5-7339C2E3FDC9}" type="presOf" srcId="{06F1CF34-D3FB-4C67-B00B-7BC72F635A90}" destId="{1051D0E0-51DC-4355-8292-E798FA59256A}" srcOrd="0" destOrd="0" presId="urn:microsoft.com/office/officeart/2005/8/layout/vList2"/>
    <dgm:cxn modelId="{72186B76-7524-4886-A1B4-7666454D662A}" type="presOf" srcId="{26FDD865-7A90-4998-B597-5B55E106D7F0}" destId="{66E725DF-2605-4CD0-998B-EEC9AE0C50F4}" srcOrd="0" destOrd="0" presId="urn:microsoft.com/office/officeart/2005/8/layout/vList2"/>
    <dgm:cxn modelId="{2609748D-3E8F-47D6-B2D3-6D398ABE6868}" srcId="{06F1CF34-D3FB-4C67-B00B-7BC72F635A90}" destId="{26FDD865-7A90-4998-B597-5B55E106D7F0}" srcOrd="0" destOrd="0" parTransId="{7017A03D-CC47-44D6-B70C-B28455079C62}" sibTransId="{20ED7F2B-F358-4102-8C79-B60956BC1492}"/>
    <dgm:cxn modelId="{E7E9F18E-C994-489A-B777-5D84D5D6E35D}" srcId="{06F1CF34-D3FB-4C67-B00B-7BC72F635A90}" destId="{16A13438-7B58-465E-AA31-597DFD0BA361}" srcOrd="4" destOrd="0" parTransId="{C5F9B957-6C18-4624-93E7-65B940C7EBD7}" sibTransId="{8514A4F7-A282-4BEB-85F9-AB9B84C99D91}"/>
    <dgm:cxn modelId="{B7E63DA5-EA80-4CB9-970C-80E3C0963D75}" type="presOf" srcId="{E9D83D4D-5196-41D4-AEEE-DBFE56470511}" destId="{AFCFE4ED-5ECC-40C5-ABBA-BA8F5E8AB276}" srcOrd="0" destOrd="0" presId="urn:microsoft.com/office/officeart/2005/8/layout/vList2"/>
    <dgm:cxn modelId="{B3AD6DDA-3BD8-461D-B1A4-864BB9631374}" type="presOf" srcId="{66538CBC-ACE4-4A8C-BD89-F2F41EAB1AC0}" destId="{91CC71AD-D2F8-4556-BBAC-C57B67E09628}" srcOrd="0" destOrd="0" presId="urn:microsoft.com/office/officeart/2005/8/layout/vList2"/>
    <dgm:cxn modelId="{A2F381DE-00E7-4C77-A74A-4A4BE3D04856}" type="presOf" srcId="{16A13438-7B58-465E-AA31-597DFD0BA361}" destId="{17DB7DC8-5326-484A-A94E-130169FDCE5C}" srcOrd="0" destOrd="0" presId="urn:microsoft.com/office/officeart/2005/8/layout/vList2"/>
    <dgm:cxn modelId="{0F2CF6DF-82B0-4214-9227-0DFA6C8D3629}" srcId="{06F1CF34-D3FB-4C67-B00B-7BC72F635A90}" destId="{66538CBC-ACE4-4A8C-BD89-F2F41EAB1AC0}" srcOrd="2" destOrd="0" parTransId="{44EF6D17-506E-4379-83FA-2E25D29B8DFC}" sibTransId="{72752CF7-5345-44CE-AD34-A94DEEA32F47}"/>
    <dgm:cxn modelId="{F964E537-C08D-4108-BF62-2FD71C60DD5E}" type="presParOf" srcId="{1051D0E0-51DC-4355-8292-E798FA59256A}" destId="{66E725DF-2605-4CD0-998B-EEC9AE0C50F4}" srcOrd="0" destOrd="0" presId="urn:microsoft.com/office/officeart/2005/8/layout/vList2"/>
    <dgm:cxn modelId="{7EA23A59-0359-44E9-A6B6-D5690CF19885}" type="presParOf" srcId="{1051D0E0-51DC-4355-8292-E798FA59256A}" destId="{451A5DF8-4F5B-4BE4-9754-A5007AB3B2A3}" srcOrd="1" destOrd="0" presId="urn:microsoft.com/office/officeart/2005/8/layout/vList2"/>
    <dgm:cxn modelId="{DED77E27-7A36-480F-88B0-592854A167B9}" type="presParOf" srcId="{1051D0E0-51DC-4355-8292-E798FA59256A}" destId="{AFCFE4ED-5ECC-40C5-ABBA-BA8F5E8AB276}" srcOrd="2" destOrd="0" presId="urn:microsoft.com/office/officeart/2005/8/layout/vList2"/>
    <dgm:cxn modelId="{8D01FE0D-7B4E-44A7-9409-A9C2DECFF82A}" type="presParOf" srcId="{1051D0E0-51DC-4355-8292-E798FA59256A}" destId="{8CF2C36D-C32B-4E27-9DAA-3A3A802A49AF}" srcOrd="3" destOrd="0" presId="urn:microsoft.com/office/officeart/2005/8/layout/vList2"/>
    <dgm:cxn modelId="{D7099CE7-1F68-4DDD-8594-243DB29E9DA6}" type="presParOf" srcId="{1051D0E0-51DC-4355-8292-E798FA59256A}" destId="{91CC71AD-D2F8-4556-BBAC-C57B67E09628}" srcOrd="4" destOrd="0" presId="urn:microsoft.com/office/officeart/2005/8/layout/vList2"/>
    <dgm:cxn modelId="{08CD6761-A937-4DA6-ADEC-FDDEE71C3494}" type="presParOf" srcId="{1051D0E0-51DC-4355-8292-E798FA59256A}" destId="{B674B56D-E98C-4EA1-8F2A-5080CCBEE5E7}" srcOrd="5" destOrd="0" presId="urn:microsoft.com/office/officeart/2005/8/layout/vList2"/>
    <dgm:cxn modelId="{F46751E7-648B-491B-B8C2-72636C4137BA}" type="presParOf" srcId="{1051D0E0-51DC-4355-8292-E798FA59256A}" destId="{7A03EEFC-94BF-4CF0-B135-83A4121F06CA}" srcOrd="6" destOrd="0" presId="urn:microsoft.com/office/officeart/2005/8/layout/vList2"/>
    <dgm:cxn modelId="{F45E3167-8E66-4719-A4BF-64C0FDD0368A}" type="presParOf" srcId="{1051D0E0-51DC-4355-8292-E798FA59256A}" destId="{67FB1321-E5E3-4C4F-A6D2-FDE6BA2BC46A}" srcOrd="7" destOrd="0" presId="urn:microsoft.com/office/officeart/2005/8/layout/vList2"/>
    <dgm:cxn modelId="{F197EEFF-72CA-4EAD-BCAC-A5266399AE3C}" type="presParOf" srcId="{1051D0E0-51DC-4355-8292-E798FA59256A}" destId="{17DB7DC8-5326-484A-A94E-130169FDCE5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686A227-2DC7-42B0-A298-675A6D5A0BDA}"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IN"/>
        </a:p>
      </dgm:t>
    </dgm:pt>
    <dgm:pt modelId="{79A899C6-30C9-41FC-81D9-63FC3B0D3BCD}">
      <dgm:prSet/>
      <dgm:spPr/>
      <dgm:t>
        <a:bodyPr/>
        <a:lstStyle/>
        <a:p>
          <a:r>
            <a:rPr lang="en-US"/>
            <a:t>AUTOPSY FINDINGS</a:t>
          </a:r>
          <a:endParaRPr lang="en-IN"/>
        </a:p>
      </dgm:t>
    </dgm:pt>
    <dgm:pt modelId="{682B1CA8-33FD-436D-98A1-21CF0356AF2F}" type="parTrans" cxnId="{670D9943-91FB-4921-B1C0-389CD0C1260B}">
      <dgm:prSet/>
      <dgm:spPr/>
      <dgm:t>
        <a:bodyPr/>
        <a:lstStyle/>
        <a:p>
          <a:endParaRPr lang="en-IN"/>
        </a:p>
      </dgm:t>
    </dgm:pt>
    <dgm:pt modelId="{02516069-8C7D-42C3-BA4F-7015A11AA1E3}" type="sibTrans" cxnId="{670D9943-91FB-4921-B1C0-389CD0C1260B}">
      <dgm:prSet/>
      <dgm:spPr/>
      <dgm:t>
        <a:bodyPr/>
        <a:lstStyle/>
        <a:p>
          <a:endParaRPr lang="en-IN"/>
        </a:p>
      </dgm:t>
    </dgm:pt>
    <dgm:pt modelId="{7D400E52-41AA-4471-9DA8-C95D8BD48939}">
      <dgm:prSet/>
      <dgm:spPr/>
      <dgm:t>
        <a:bodyPr/>
        <a:lstStyle/>
        <a:p>
          <a:r>
            <a:rPr lang="en-IN"/>
            <a:t>The eyes may be bright, glistening and prominent with dilated pupils.</a:t>
          </a:r>
        </a:p>
      </dgm:t>
    </dgm:pt>
    <dgm:pt modelId="{DB5E33CD-2A6D-4163-9A35-E4789F262A63}" type="parTrans" cxnId="{112A0B37-517E-42D5-BC2F-98DEA54F78E0}">
      <dgm:prSet/>
      <dgm:spPr/>
      <dgm:t>
        <a:bodyPr/>
        <a:lstStyle/>
        <a:p>
          <a:endParaRPr lang="en-IN"/>
        </a:p>
      </dgm:t>
    </dgm:pt>
    <dgm:pt modelId="{64926FF0-6086-42CA-9747-CD518AA84A24}" type="sibTrans" cxnId="{112A0B37-517E-42D5-BC2F-98DEA54F78E0}">
      <dgm:prSet/>
      <dgm:spPr/>
      <dgm:t>
        <a:bodyPr/>
        <a:lstStyle/>
        <a:p>
          <a:endParaRPr lang="en-IN"/>
        </a:p>
      </dgm:t>
    </dgm:pt>
    <dgm:pt modelId="{6F856EFF-0DA3-4539-B485-7645F581561D}">
      <dgm:prSet/>
      <dgm:spPr/>
      <dgm:t>
        <a:bodyPr/>
        <a:lstStyle/>
        <a:p>
          <a:r>
            <a:rPr lang="en-IN"/>
            <a:t>The jaws are firmly closed and there is froth at the mouth.</a:t>
          </a:r>
        </a:p>
      </dgm:t>
    </dgm:pt>
    <dgm:pt modelId="{1F754156-5B1C-4795-8CB4-F51BC203107E}" type="parTrans" cxnId="{ADB4349F-69FA-45C8-A868-266B14A9DC60}">
      <dgm:prSet/>
      <dgm:spPr/>
      <dgm:t>
        <a:bodyPr/>
        <a:lstStyle/>
        <a:p>
          <a:endParaRPr lang="en-IN"/>
        </a:p>
      </dgm:t>
    </dgm:pt>
    <dgm:pt modelId="{F7A53EE9-5EA7-4414-BBEE-4BA752B9B4E2}" type="sibTrans" cxnId="{ADB4349F-69FA-45C8-A868-266B14A9DC60}">
      <dgm:prSet/>
      <dgm:spPr/>
      <dgm:t>
        <a:bodyPr/>
        <a:lstStyle/>
        <a:p>
          <a:endParaRPr lang="en-IN"/>
        </a:p>
      </dgm:t>
    </dgm:pt>
    <dgm:pt modelId="{B2EEC8D1-F6CE-4C93-98A6-E636FD46862E}">
      <dgm:prSet/>
      <dgm:spPr/>
      <dgm:t>
        <a:bodyPr/>
        <a:lstStyle/>
        <a:p>
          <a:r>
            <a:rPr lang="en-IN"/>
            <a:t>The colour of the post-mortem staining is bright red.</a:t>
          </a:r>
        </a:p>
      </dgm:t>
    </dgm:pt>
    <dgm:pt modelId="{B2C82278-E56A-4B24-B7D5-ED40C9D5EDF2}" type="parTrans" cxnId="{307995B2-F87C-45FD-8E95-775E6A646434}">
      <dgm:prSet/>
      <dgm:spPr/>
      <dgm:t>
        <a:bodyPr/>
        <a:lstStyle/>
        <a:p>
          <a:endParaRPr lang="en-IN"/>
        </a:p>
      </dgm:t>
    </dgm:pt>
    <dgm:pt modelId="{FF1E5829-C6F3-4BAF-9F28-131496A757D9}" type="sibTrans" cxnId="{307995B2-F87C-45FD-8E95-775E6A646434}">
      <dgm:prSet/>
      <dgm:spPr/>
      <dgm:t>
        <a:bodyPr/>
        <a:lstStyle/>
        <a:p>
          <a:endParaRPr lang="en-IN"/>
        </a:p>
      </dgm:t>
    </dgm:pt>
    <dgm:pt modelId="{3F10F6A8-2CF3-41F8-95F3-54CFF2524319}">
      <dgm:prSet/>
      <dgm:spPr/>
      <dgm:t>
        <a:bodyPr/>
        <a:lstStyle/>
        <a:p>
          <a:r>
            <a:rPr lang="en-IN"/>
            <a:t>Blood stained froth may be found in the trachea and bronchi.</a:t>
          </a:r>
        </a:p>
      </dgm:t>
    </dgm:pt>
    <dgm:pt modelId="{1F915437-D96A-416C-9AFF-8B1F69E0B65D}" type="parTrans" cxnId="{652FA65F-48AB-4DD4-AD93-F5F0D516D02F}">
      <dgm:prSet/>
      <dgm:spPr/>
      <dgm:t>
        <a:bodyPr/>
        <a:lstStyle/>
        <a:p>
          <a:endParaRPr lang="en-IN"/>
        </a:p>
      </dgm:t>
    </dgm:pt>
    <dgm:pt modelId="{F343811E-551B-4622-A8A7-0FBF35767DC3}" type="sibTrans" cxnId="{652FA65F-48AB-4DD4-AD93-F5F0D516D02F}">
      <dgm:prSet/>
      <dgm:spPr/>
      <dgm:t>
        <a:bodyPr/>
        <a:lstStyle/>
        <a:p>
          <a:endParaRPr lang="en-IN"/>
        </a:p>
      </dgm:t>
    </dgm:pt>
    <dgm:pt modelId="{A1F36E19-F571-4A51-8482-174D33C3EEB5}">
      <dgm:prSet/>
      <dgm:spPr/>
      <dgm:t>
        <a:bodyPr/>
        <a:lstStyle/>
        <a:p>
          <a:r>
            <a:rPr lang="en-IN"/>
            <a:t>There is congestion of viscera and oedema of the lungs.</a:t>
          </a:r>
        </a:p>
      </dgm:t>
    </dgm:pt>
    <dgm:pt modelId="{D9AD8EA9-2359-4E99-B7BD-60E3105A20FF}" type="parTrans" cxnId="{6C1E043D-17E2-4B1A-AED8-16E5A14DC079}">
      <dgm:prSet/>
      <dgm:spPr/>
      <dgm:t>
        <a:bodyPr/>
        <a:lstStyle/>
        <a:p>
          <a:endParaRPr lang="en-IN"/>
        </a:p>
      </dgm:t>
    </dgm:pt>
    <dgm:pt modelId="{8CBD01CA-63E3-43C5-BD58-B2052ABBD281}" type="sibTrans" cxnId="{6C1E043D-17E2-4B1A-AED8-16E5A14DC079}">
      <dgm:prSet/>
      <dgm:spPr/>
      <dgm:t>
        <a:bodyPr/>
        <a:lstStyle/>
        <a:p>
          <a:endParaRPr lang="en-IN"/>
        </a:p>
      </dgm:t>
    </dgm:pt>
    <dgm:pt modelId="{61E14299-C4AA-4021-B245-8E85EC0F45BA}">
      <dgm:prSet/>
      <dgm:spPr/>
      <dgm:t>
        <a:bodyPr/>
        <a:lstStyle/>
        <a:p>
          <a:r>
            <a:rPr lang="en-IN"/>
            <a:t>All the vessels of the body including the veins contain arterial blood.</a:t>
          </a:r>
        </a:p>
      </dgm:t>
    </dgm:pt>
    <dgm:pt modelId="{3774ABD5-E033-419B-986E-B63FF362E003}" type="parTrans" cxnId="{F5654F37-428B-46CB-9E6D-9317178B0BDF}">
      <dgm:prSet/>
      <dgm:spPr/>
      <dgm:t>
        <a:bodyPr/>
        <a:lstStyle/>
        <a:p>
          <a:endParaRPr lang="en-IN"/>
        </a:p>
      </dgm:t>
    </dgm:pt>
    <dgm:pt modelId="{AFD050CB-2B7C-4383-809F-06BE74AA0091}" type="sibTrans" cxnId="{F5654F37-428B-46CB-9E6D-9317178B0BDF}">
      <dgm:prSet/>
      <dgm:spPr/>
      <dgm:t>
        <a:bodyPr/>
        <a:lstStyle/>
        <a:p>
          <a:endParaRPr lang="en-IN"/>
        </a:p>
      </dgm:t>
    </dgm:pt>
    <dgm:pt modelId="{44E1B1EF-4856-49BB-94C9-E025C3B8A86B}" type="pres">
      <dgm:prSet presAssocID="{1686A227-2DC7-42B0-A298-675A6D5A0BDA}" presName="linear" presStyleCnt="0">
        <dgm:presLayoutVars>
          <dgm:animLvl val="lvl"/>
          <dgm:resizeHandles val="exact"/>
        </dgm:presLayoutVars>
      </dgm:prSet>
      <dgm:spPr/>
    </dgm:pt>
    <dgm:pt modelId="{CD2A2E81-E7C3-48AD-B59C-AB803BEDF2BC}" type="pres">
      <dgm:prSet presAssocID="{79A899C6-30C9-41FC-81D9-63FC3B0D3BCD}" presName="parentText" presStyleLbl="node1" presStyleIdx="0" presStyleCnt="7">
        <dgm:presLayoutVars>
          <dgm:chMax val="0"/>
          <dgm:bulletEnabled val="1"/>
        </dgm:presLayoutVars>
      </dgm:prSet>
      <dgm:spPr/>
    </dgm:pt>
    <dgm:pt modelId="{1C2812A1-3D04-42B7-87FB-21FD19F792FC}" type="pres">
      <dgm:prSet presAssocID="{02516069-8C7D-42C3-BA4F-7015A11AA1E3}" presName="spacer" presStyleCnt="0"/>
      <dgm:spPr/>
    </dgm:pt>
    <dgm:pt modelId="{C43D54E4-A696-437E-80E3-7106105D9460}" type="pres">
      <dgm:prSet presAssocID="{7D400E52-41AA-4471-9DA8-C95D8BD48939}" presName="parentText" presStyleLbl="node1" presStyleIdx="1" presStyleCnt="7">
        <dgm:presLayoutVars>
          <dgm:chMax val="0"/>
          <dgm:bulletEnabled val="1"/>
        </dgm:presLayoutVars>
      </dgm:prSet>
      <dgm:spPr/>
    </dgm:pt>
    <dgm:pt modelId="{EF833F9E-31F9-4646-AB5A-FF9F7903401B}" type="pres">
      <dgm:prSet presAssocID="{64926FF0-6086-42CA-9747-CD518AA84A24}" presName="spacer" presStyleCnt="0"/>
      <dgm:spPr/>
    </dgm:pt>
    <dgm:pt modelId="{DADB521B-63C9-441E-977A-F5336F1C37C4}" type="pres">
      <dgm:prSet presAssocID="{6F856EFF-0DA3-4539-B485-7645F581561D}" presName="parentText" presStyleLbl="node1" presStyleIdx="2" presStyleCnt="7">
        <dgm:presLayoutVars>
          <dgm:chMax val="0"/>
          <dgm:bulletEnabled val="1"/>
        </dgm:presLayoutVars>
      </dgm:prSet>
      <dgm:spPr/>
    </dgm:pt>
    <dgm:pt modelId="{7E36555B-B9A7-44D9-B8FD-96B4820600AD}" type="pres">
      <dgm:prSet presAssocID="{F7A53EE9-5EA7-4414-BBEE-4BA752B9B4E2}" presName="spacer" presStyleCnt="0"/>
      <dgm:spPr/>
    </dgm:pt>
    <dgm:pt modelId="{7D14E856-2AA9-4753-B007-207031842DCE}" type="pres">
      <dgm:prSet presAssocID="{B2EEC8D1-F6CE-4C93-98A6-E636FD46862E}" presName="parentText" presStyleLbl="node1" presStyleIdx="3" presStyleCnt="7">
        <dgm:presLayoutVars>
          <dgm:chMax val="0"/>
          <dgm:bulletEnabled val="1"/>
        </dgm:presLayoutVars>
      </dgm:prSet>
      <dgm:spPr/>
    </dgm:pt>
    <dgm:pt modelId="{D89A8A6E-7FEC-4B3A-A62E-656D3BA33FED}" type="pres">
      <dgm:prSet presAssocID="{FF1E5829-C6F3-4BAF-9F28-131496A757D9}" presName="spacer" presStyleCnt="0"/>
      <dgm:spPr/>
    </dgm:pt>
    <dgm:pt modelId="{7716C629-B695-43D1-A999-5044C6163722}" type="pres">
      <dgm:prSet presAssocID="{3F10F6A8-2CF3-41F8-95F3-54CFF2524319}" presName="parentText" presStyleLbl="node1" presStyleIdx="4" presStyleCnt="7">
        <dgm:presLayoutVars>
          <dgm:chMax val="0"/>
          <dgm:bulletEnabled val="1"/>
        </dgm:presLayoutVars>
      </dgm:prSet>
      <dgm:spPr/>
    </dgm:pt>
    <dgm:pt modelId="{3FBA5F0F-0155-4412-B481-F4B153498050}" type="pres">
      <dgm:prSet presAssocID="{F343811E-551B-4622-A8A7-0FBF35767DC3}" presName="spacer" presStyleCnt="0"/>
      <dgm:spPr/>
    </dgm:pt>
    <dgm:pt modelId="{2488E095-D65D-4767-881B-42608027B4A5}" type="pres">
      <dgm:prSet presAssocID="{A1F36E19-F571-4A51-8482-174D33C3EEB5}" presName="parentText" presStyleLbl="node1" presStyleIdx="5" presStyleCnt="7">
        <dgm:presLayoutVars>
          <dgm:chMax val="0"/>
          <dgm:bulletEnabled val="1"/>
        </dgm:presLayoutVars>
      </dgm:prSet>
      <dgm:spPr/>
    </dgm:pt>
    <dgm:pt modelId="{7C211912-52CD-4728-BC8B-66564BA845C2}" type="pres">
      <dgm:prSet presAssocID="{8CBD01CA-63E3-43C5-BD58-B2052ABBD281}" presName="spacer" presStyleCnt="0"/>
      <dgm:spPr/>
    </dgm:pt>
    <dgm:pt modelId="{9BB79913-70ED-4B00-A2CC-8BF3F593740F}" type="pres">
      <dgm:prSet presAssocID="{61E14299-C4AA-4021-B245-8E85EC0F45BA}" presName="parentText" presStyleLbl="node1" presStyleIdx="6" presStyleCnt="7">
        <dgm:presLayoutVars>
          <dgm:chMax val="0"/>
          <dgm:bulletEnabled val="1"/>
        </dgm:presLayoutVars>
      </dgm:prSet>
      <dgm:spPr/>
    </dgm:pt>
  </dgm:ptLst>
  <dgm:cxnLst>
    <dgm:cxn modelId="{112A0B37-517E-42D5-BC2F-98DEA54F78E0}" srcId="{1686A227-2DC7-42B0-A298-675A6D5A0BDA}" destId="{7D400E52-41AA-4471-9DA8-C95D8BD48939}" srcOrd="1" destOrd="0" parTransId="{DB5E33CD-2A6D-4163-9A35-E4789F262A63}" sibTransId="{64926FF0-6086-42CA-9747-CD518AA84A24}"/>
    <dgm:cxn modelId="{F5654F37-428B-46CB-9E6D-9317178B0BDF}" srcId="{1686A227-2DC7-42B0-A298-675A6D5A0BDA}" destId="{61E14299-C4AA-4021-B245-8E85EC0F45BA}" srcOrd="6" destOrd="0" parTransId="{3774ABD5-E033-419B-986E-B63FF362E003}" sibTransId="{AFD050CB-2B7C-4383-809F-06BE74AA0091}"/>
    <dgm:cxn modelId="{6C1E043D-17E2-4B1A-AED8-16E5A14DC079}" srcId="{1686A227-2DC7-42B0-A298-675A6D5A0BDA}" destId="{A1F36E19-F571-4A51-8482-174D33C3EEB5}" srcOrd="5" destOrd="0" parTransId="{D9AD8EA9-2359-4E99-B7BD-60E3105A20FF}" sibTransId="{8CBD01CA-63E3-43C5-BD58-B2052ABBD281}"/>
    <dgm:cxn modelId="{652FA65F-48AB-4DD4-AD93-F5F0D516D02F}" srcId="{1686A227-2DC7-42B0-A298-675A6D5A0BDA}" destId="{3F10F6A8-2CF3-41F8-95F3-54CFF2524319}" srcOrd="4" destOrd="0" parTransId="{1F915437-D96A-416C-9AFF-8B1F69E0B65D}" sibTransId="{F343811E-551B-4622-A8A7-0FBF35767DC3}"/>
    <dgm:cxn modelId="{78EC0C42-9093-46FA-85D9-5BE3E6C6D533}" type="presOf" srcId="{1686A227-2DC7-42B0-A298-675A6D5A0BDA}" destId="{44E1B1EF-4856-49BB-94C9-E025C3B8A86B}" srcOrd="0" destOrd="0" presId="urn:microsoft.com/office/officeart/2005/8/layout/vList2"/>
    <dgm:cxn modelId="{670D9943-91FB-4921-B1C0-389CD0C1260B}" srcId="{1686A227-2DC7-42B0-A298-675A6D5A0BDA}" destId="{79A899C6-30C9-41FC-81D9-63FC3B0D3BCD}" srcOrd="0" destOrd="0" parTransId="{682B1CA8-33FD-436D-98A1-21CF0356AF2F}" sibTransId="{02516069-8C7D-42C3-BA4F-7015A11AA1E3}"/>
    <dgm:cxn modelId="{D6BE574D-152C-4695-A697-962E555C58EF}" type="presOf" srcId="{61E14299-C4AA-4021-B245-8E85EC0F45BA}" destId="{9BB79913-70ED-4B00-A2CC-8BF3F593740F}" srcOrd="0" destOrd="0" presId="urn:microsoft.com/office/officeart/2005/8/layout/vList2"/>
    <dgm:cxn modelId="{863EBE77-B551-4ED1-924A-7B14EFE6B3BB}" type="presOf" srcId="{3F10F6A8-2CF3-41F8-95F3-54CFF2524319}" destId="{7716C629-B695-43D1-A999-5044C6163722}" srcOrd="0" destOrd="0" presId="urn:microsoft.com/office/officeart/2005/8/layout/vList2"/>
    <dgm:cxn modelId="{76BC3E80-2AA4-4A66-88A7-AA1987CCBF99}" type="presOf" srcId="{6F856EFF-0DA3-4539-B485-7645F581561D}" destId="{DADB521B-63C9-441E-977A-F5336F1C37C4}" srcOrd="0" destOrd="0" presId="urn:microsoft.com/office/officeart/2005/8/layout/vList2"/>
    <dgm:cxn modelId="{FF32749C-251C-4916-AE6D-9235A5C201A2}" type="presOf" srcId="{A1F36E19-F571-4A51-8482-174D33C3EEB5}" destId="{2488E095-D65D-4767-881B-42608027B4A5}" srcOrd="0" destOrd="0" presId="urn:microsoft.com/office/officeart/2005/8/layout/vList2"/>
    <dgm:cxn modelId="{ADB4349F-69FA-45C8-A868-266B14A9DC60}" srcId="{1686A227-2DC7-42B0-A298-675A6D5A0BDA}" destId="{6F856EFF-0DA3-4539-B485-7645F581561D}" srcOrd="2" destOrd="0" parTransId="{1F754156-5B1C-4795-8CB4-F51BC203107E}" sibTransId="{F7A53EE9-5EA7-4414-BBEE-4BA752B9B4E2}"/>
    <dgm:cxn modelId="{307995B2-F87C-45FD-8E95-775E6A646434}" srcId="{1686A227-2DC7-42B0-A298-675A6D5A0BDA}" destId="{B2EEC8D1-F6CE-4C93-98A6-E636FD46862E}" srcOrd="3" destOrd="0" parTransId="{B2C82278-E56A-4B24-B7D5-ED40C9D5EDF2}" sibTransId="{FF1E5829-C6F3-4BAF-9F28-131496A757D9}"/>
    <dgm:cxn modelId="{9B2FBBBA-E58A-4263-9DF8-3D7C9658754C}" type="presOf" srcId="{79A899C6-30C9-41FC-81D9-63FC3B0D3BCD}" destId="{CD2A2E81-E7C3-48AD-B59C-AB803BEDF2BC}" srcOrd="0" destOrd="0" presId="urn:microsoft.com/office/officeart/2005/8/layout/vList2"/>
    <dgm:cxn modelId="{9FA6A5CA-D5D2-44EB-9CB6-4700353173E2}" type="presOf" srcId="{7D400E52-41AA-4471-9DA8-C95D8BD48939}" destId="{C43D54E4-A696-437E-80E3-7106105D9460}" srcOrd="0" destOrd="0" presId="urn:microsoft.com/office/officeart/2005/8/layout/vList2"/>
    <dgm:cxn modelId="{E55757E4-BB26-4713-BDA3-086965C8DB42}" type="presOf" srcId="{B2EEC8D1-F6CE-4C93-98A6-E636FD46862E}" destId="{7D14E856-2AA9-4753-B007-207031842DCE}" srcOrd="0" destOrd="0" presId="urn:microsoft.com/office/officeart/2005/8/layout/vList2"/>
    <dgm:cxn modelId="{4B44F145-E589-466B-A3F5-10DDE95130E1}" type="presParOf" srcId="{44E1B1EF-4856-49BB-94C9-E025C3B8A86B}" destId="{CD2A2E81-E7C3-48AD-B59C-AB803BEDF2BC}" srcOrd="0" destOrd="0" presId="urn:microsoft.com/office/officeart/2005/8/layout/vList2"/>
    <dgm:cxn modelId="{569C6C7F-8EAB-4FC2-9C71-2ADAB7F611A8}" type="presParOf" srcId="{44E1B1EF-4856-49BB-94C9-E025C3B8A86B}" destId="{1C2812A1-3D04-42B7-87FB-21FD19F792FC}" srcOrd="1" destOrd="0" presId="urn:microsoft.com/office/officeart/2005/8/layout/vList2"/>
    <dgm:cxn modelId="{B90F8BFA-3072-4958-8253-8152C9A53F85}" type="presParOf" srcId="{44E1B1EF-4856-49BB-94C9-E025C3B8A86B}" destId="{C43D54E4-A696-437E-80E3-7106105D9460}" srcOrd="2" destOrd="0" presId="urn:microsoft.com/office/officeart/2005/8/layout/vList2"/>
    <dgm:cxn modelId="{9FE1A9E0-FB1A-4DCB-B1ED-F0B9C9C065C9}" type="presParOf" srcId="{44E1B1EF-4856-49BB-94C9-E025C3B8A86B}" destId="{EF833F9E-31F9-4646-AB5A-FF9F7903401B}" srcOrd="3" destOrd="0" presId="urn:microsoft.com/office/officeart/2005/8/layout/vList2"/>
    <dgm:cxn modelId="{C9B0F811-6B9F-4241-A4A6-3DC83F0D98CE}" type="presParOf" srcId="{44E1B1EF-4856-49BB-94C9-E025C3B8A86B}" destId="{DADB521B-63C9-441E-977A-F5336F1C37C4}" srcOrd="4" destOrd="0" presId="urn:microsoft.com/office/officeart/2005/8/layout/vList2"/>
    <dgm:cxn modelId="{901C5ADE-B0B0-4431-BE96-190B656E9556}" type="presParOf" srcId="{44E1B1EF-4856-49BB-94C9-E025C3B8A86B}" destId="{7E36555B-B9A7-44D9-B8FD-96B4820600AD}" srcOrd="5" destOrd="0" presId="urn:microsoft.com/office/officeart/2005/8/layout/vList2"/>
    <dgm:cxn modelId="{5201C698-391B-463A-913E-BF21FED30A4B}" type="presParOf" srcId="{44E1B1EF-4856-49BB-94C9-E025C3B8A86B}" destId="{7D14E856-2AA9-4753-B007-207031842DCE}" srcOrd="6" destOrd="0" presId="urn:microsoft.com/office/officeart/2005/8/layout/vList2"/>
    <dgm:cxn modelId="{EB8491AF-EF74-45F2-9BDA-7B51F4892F3F}" type="presParOf" srcId="{44E1B1EF-4856-49BB-94C9-E025C3B8A86B}" destId="{D89A8A6E-7FEC-4B3A-A62E-656D3BA33FED}" srcOrd="7" destOrd="0" presId="urn:microsoft.com/office/officeart/2005/8/layout/vList2"/>
    <dgm:cxn modelId="{EB080E03-48B5-4946-85FB-1BBBD8534CC7}" type="presParOf" srcId="{44E1B1EF-4856-49BB-94C9-E025C3B8A86B}" destId="{7716C629-B695-43D1-A999-5044C6163722}" srcOrd="8" destOrd="0" presId="urn:microsoft.com/office/officeart/2005/8/layout/vList2"/>
    <dgm:cxn modelId="{A8AD51E4-904D-4EB0-91F9-43AC17E9E6FD}" type="presParOf" srcId="{44E1B1EF-4856-49BB-94C9-E025C3B8A86B}" destId="{3FBA5F0F-0155-4412-B481-F4B153498050}" srcOrd="9" destOrd="0" presId="urn:microsoft.com/office/officeart/2005/8/layout/vList2"/>
    <dgm:cxn modelId="{B28ACE40-CA50-4CE2-80B7-0094B5B553E5}" type="presParOf" srcId="{44E1B1EF-4856-49BB-94C9-E025C3B8A86B}" destId="{2488E095-D65D-4767-881B-42608027B4A5}" srcOrd="10" destOrd="0" presId="urn:microsoft.com/office/officeart/2005/8/layout/vList2"/>
    <dgm:cxn modelId="{94DD145A-DE7A-4BA0-AFB6-11406BAC3D47}" type="presParOf" srcId="{44E1B1EF-4856-49BB-94C9-E025C3B8A86B}" destId="{7C211912-52CD-4728-BC8B-66564BA845C2}" srcOrd="11" destOrd="0" presId="urn:microsoft.com/office/officeart/2005/8/layout/vList2"/>
    <dgm:cxn modelId="{ACDD30CD-F1DB-4E01-9AAF-49DADAA7A0F1}" type="presParOf" srcId="{44E1B1EF-4856-49BB-94C9-E025C3B8A86B}" destId="{9BB79913-70ED-4B00-A2CC-8BF3F593740F}"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B5E64EB-2A0E-477D-8529-A9A461A8865C}"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IN"/>
        </a:p>
      </dgm:t>
    </dgm:pt>
    <dgm:pt modelId="{05E02CB2-587F-451D-AC68-F0B1E9DA6345}">
      <dgm:prSet/>
      <dgm:spPr/>
      <dgm:t>
        <a:bodyPr/>
        <a:lstStyle/>
        <a:p>
          <a:r>
            <a:rPr lang="en-US"/>
            <a:t>The mucosa of the stomach and intestines is often red and congested.</a:t>
          </a:r>
          <a:endParaRPr lang="en-IN"/>
        </a:p>
      </dgm:t>
    </dgm:pt>
    <dgm:pt modelId="{446CF835-3F3C-4FDB-B5A6-CFFBB441FE10}" type="parTrans" cxnId="{CDC17B76-297E-4B68-9DD0-CF32991F6E48}">
      <dgm:prSet/>
      <dgm:spPr/>
      <dgm:t>
        <a:bodyPr/>
        <a:lstStyle/>
        <a:p>
          <a:endParaRPr lang="en-IN"/>
        </a:p>
      </dgm:t>
    </dgm:pt>
    <dgm:pt modelId="{845E3C60-E669-4CC7-80B6-977290A63C56}" type="sibTrans" cxnId="{CDC17B76-297E-4B68-9DD0-CF32991F6E48}">
      <dgm:prSet/>
      <dgm:spPr/>
      <dgm:t>
        <a:bodyPr/>
        <a:lstStyle/>
        <a:p>
          <a:endParaRPr lang="en-IN"/>
        </a:p>
      </dgm:t>
    </dgm:pt>
    <dgm:pt modelId="{4BFEFDB4-6633-4DE7-9F92-6B6E3A346539}">
      <dgm:prSet/>
      <dgm:spPr/>
      <dgm:t>
        <a:bodyPr/>
        <a:lstStyle/>
        <a:p>
          <a:r>
            <a:rPr lang="en-US"/>
            <a:t>Cyanide salts produce slight corrosion of mouth.</a:t>
          </a:r>
          <a:endParaRPr lang="en-IN"/>
        </a:p>
      </dgm:t>
    </dgm:pt>
    <dgm:pt modelId="{A844A6EE-EA48-4B80-B85B-793B3A5CDC2D}" type="parTrans" cxnId="{4AB53D5F-9187-4A85-A384-8463511923EC}">
      <dgm:prSet/>
      <dgm:spPr/>
      <dgm:t>
        <a:bodyPr/>
        <a:lstStyle/>
        <a:p>
          <a:endParaRPr lang="en-IN"/>
        </a:p>
      </dgm:t>
    </dgm:pt>
    <dgm:pt modelId="{A3C697F4-BB99-40D2-9A48-87F1D1DF6295}" type="sibTrans" cxnId="{4AB53D5F-9187-4A85-A384-8463511923EC}">
      <dgm:prSet/>
      <dgm:spPr/>
      <dgm:t>
        <a:bodyPr/>
        <a:lstStyle/>
        <a:p>
          <a:endParaRPr lang="en-IN"/>
        </a:p>
      </dgm:t>
    </dgm:pt>
    <dgm:pt modelId="{46975F68-E204-479C-B6EE-CF419A3C982F}">
      <dgm:prSet/>
      <dgm:spPr/>
      <dgm:t>
        <a:bodyPr/>
        <a:lstStyle/>
        <a:p>
          <a:r>
            <a:rPr lang="en-US"/>
            <a:t>ML ASPECTS- (1) Used for suicide. </a:t>
          </a:r>
          <a:endParaRPr lang="en-IN"/>
        </a:p>
      </dgm:t>
    </dgm:pt>
    <dgm:pt modelId="{211ABD84-8EDC-48CD-AF3E-B2634F3B9089}" type="parTrans" cxnId="{1E529F18-C924-4EC3-AA8F-B7D13105A2A0}">
      <dgm:prSet/>
      <dgm:spPr/>
      <dgm:t>
        <a:bodyPr/>
        <a:lstStyle/>
        <a:p>
          <a:endParaRPr lang="en-IN"/>
        </a:p>
      </dgm:t>
    </dgm:pt>
    <dgm:pt modelId="{9A1D893A-AC2E-446E-A8B5-2DCCB185A65C}" type="sibTrans" cxnId="{1E529F18-C924-4EC3-AA8F-B7D13105A2A0}">
      <dgm:prSet/>
      <dgm:spPr/>
      <dgm:t>
        <a:bodyPr/>
        <a:lstStyle/>
        <a:p>
          <a:endParaRPr lang="en-IN"/>
        </a:p>
      </dgm:t>
    </dgm:pt>
    <dgm:pt modelId="{2FBC198F-636D-48C0-A39B-D89DE6C2DF08}">
      <dgm:prSet/>
      <dgm:spPr/>
      <dgm:t>
        <a:bodyPr/>
        <a:lstStyle/>
        <a:p>
          <a:r>
            <a:rPr lang="en-US"/>
            <a:t>(2) Homicide is rare.</a:t>
          </a:r>
          <a:endParaRPr lang="en-IN"/>
        </a:p>
      </dgm:t>
    </dgm:pt>
    <dgm:pt modelId="{81CCE27F-1CCE-4052-B60C-14C89B6C94A3}" type="parTrans" cxnId="{4D280652-4D32-4AD4-8850-03A0FBF7F85C}">
      <dgm:prSet/>
      <dgm:spPr/>
      <dgm:t>
        <a:bodyPr/>
        <a:lstStyle/>
        <a:p>
          <a:endParaRPr lang="en-IN"/>
        </a:p>
      </dgm:t>
    </dgm:pt>
    <dgm:pt modelId="{88BA24BE-8F52-40FB-804F-F4141DFAFD60}" type="sibTrans" cxnId="{4D280652-4D32-4AD4-8850-03A0FBF7F85C}">
      <dgm:prSet/>
      <dgm:spPr/>
      <dgm:t>
        <a:bodyPr/>
        <a:lstStyle/>
        <a:p>
          <a:endParaRPr lang="en-IN"/>
        </a:p>
      </dgm:t>
    </dgm:pt>
    <dgm:pt modelId="{F2310258-B8C9-4E1F-9492-A713F795A1EA}" type="pres">
      <dgm:prSet presAssocID="{3B5E64EB-2A0E-477D-8529-A9A461A8865C}" presName="linear" presStyleCnt="0">
        <dgm:presLayoutVars>
          <dgm:animLvl val="lvl"/>
          <dgm:resizeHandles val="exact"/>
        </dgm:presLayoutVars>
      </dgm:prSet>
      <dgm:spPr/>
    </dgm:pt>
    <dgm:pt modelId="{322815BC-1B43-4B76-9831-C2FD73BE6FD6}" type="pres">
      <dgm:prSet presAssocID="{05E02CB2-587F-451D-AC68-F0B1E9DA6345}" presName="parentText" presStyleLbl="node1" presStyleIdx="0" presStyleCnt="4">
        <dgm:presLayoutVars>
          <dgm:chMax val="0"/>
          <dgm:bulletEnabled val="1"/>
        </dgm:presLayoutVars>
      </dgm:prSet>
      <dgm:spPr/>
    </dgm:pt>
    <dgm:pt modelId="{D54F29B3-0C96-4E4C-A7B4-717652ECA9B3}" type="pres">
      <dgm:prSet presAssocID="{845E3C60-E669-4CC7-80B6-977290A63C56}" presName="spacer" presStyleCnt="0"/>
      <dgm:spPr/>
    </dgm:pt>
    <dgm:pt modelId="{79A6FC5B-8527-463B-A3F2-F713311F66DA}" type="pres">
      <dgm:prSet presAssocID="{4BFEFDB4-6633-4DE7-9F92-6B6E3A346539}" presName="parentText" presStyleLbl="node1" presStyleIdx="1" presStyleCnt="4">
        <dgm:presLayoutVars>
          <dgm:chMax val="0"/>
          <dgm:bulletEnabled val="1"/>
        </dgm:presLayoutVars>
      </dgm:prSet>
      <dgm:spPr/>
    </dgm:pt>
    <dgm:pt modelId="{45230922-CE72-4CBD-B93D-64CDE100C601}" type="pres">
      <dgm:prSet presAssocID="{A3C697F4-BB99-40D2-9A48-87F1D1DF6295}" presName="spacer" presStyleCnt="0"/>
      <dgm:spPr/>
    </dgm:pt>
    <dgm:pt modelId="{253EDA06-32B8-4EF9-8064-CFE51611ED6C}" type="pres">
      <dgm:prSet presAssocID="{46975F68-E204-479C-B6EE-CF419A3C982F}" presName="parentText" presStyleLbl="node1" presStyleIdx="2" presStyleCnt="4">
        <dgm:presLayoutVars>
          <dgm:chMax val="0"/>
          <dgm:bulletEnabled val="1"/>
        </dgm:presLayoutVars>
      </dgm:prSet>
      <dgm:spPr/>
    </dgm:pt>
    <dgm:pt modelId="{B757EB7F-7ACF-47E8-BE36-2E99B9C3A05F}" type="pres">
      <dgm:prSet presAssocID="{9A1D893A-AC2E-446E-A8B5-2DCCB185A65C}" presName="spacer" presStyleCnt="0"/>
      <dgm:spPr/>
    </dgm:pt>
    <dgm:pt modelId="{7119DF2D-F1E3-4175-99FF-B157F75FB096}" type="pres">
      <dgm:prSet presAssocID="{2FBC198F-636D-48C0-A39B-D89DE6C2DF08}" presName="parentText" presStyleLbl="node1" presStyleIdx="3" presStyleCnt="4">
        <dgm:presLayoutVars>
          <dgm:chMax val="0"/>
          <dgm:bulletEnabled val="1"/>
        </dgm:presLayoutVars>
      </dgm:prSet>
      <dgm:spPr/>
    </dgm:pt>
  </dgm:ptLst>
  <dgm:cxnLst>
    <dgm:cxn modelId="{E84C4513-EAFC-4512-9DC3-229553733867}" type="presOf" srcId="{4BFEFDB4-6633-4DE7-9F92-6B6E3A346539}" destId="{79A6FC5B-8527-463B-A3F2-F713311F66DA}" srcOrd="0" destOrd="0" presId="urn:microsoft.com/office/officeart/2005/8/layout/vList2"/>
    <dgm:cxn modelId="{1E529F18-C924-4EC3-AA8F-B7D13105A2A0}" srcId="{3B5E64EB-2A0E-477D-8529-A9A461A8865C}" destId="{46975F68-E204-479C-B6EE-CF419A3C982F}" srcOrd="2" destOrd="0" parTransId="{211ABD84-8EDC-48CD-AF3E-B2634F3B9089}" sibTransId="{9A1D893A-AC2E-446E-A8B5-2DCCB185A65C}"/>
    <dgm:cxn modelId="{5F60085E-6E82-4890-BF0E-051671F7190B}" type="presOf" srcId="{3B5E64EB-2A0E-477D-8529-A9A461A8865C}" destId="{F2310258-B8C9-4E1F-9492-A713F795A1EA}" srcOrd="0" destOrd="0" presId="urn:microsoft.com/office/officeart/2005/8/layout/vList2"/>
    <dgm:cxn modelId="{4AB53D5F-9187-4A85-A384-8463511923EC}" srcId="{3B5E64EB-2A0E-477D-8529-A9A461A8865C}" destId="{4BFEFDB4-6633-4DE7-9F92-6B6E3A346539}" srcOrd="1" destOrd="0" parTransId="{A844A6EE-EA48-4B80-B85B-793B3A5CDC2D}" sibTransId="{A3C697F4-BB99-40D2-9A48-87F1D1DF6295}"/>
    <dgm:cxn modelId="{4D280652-4D32-4AD4-8850-03A0FBF7F85C}" srcId="{3B5E64EB-2A0E-477D-8529-A9A461A8865C}" destId="{2FBC198F-636D-48C0-A39B-D89DE6C2DF08}" srcOrd="3" destOrd="0" parTransId="{81CCE27F-1CCE-4052-B60C-14C89B6C94A3}" sibTransId="{88BA24BE-8F52-40FB-804F-F4141DFAFD60}"/>
    <dgm:cxn modelId="{CDC17B76-297E-4B68-9DD0-CF32991F6E48}" srcId="{3B5E64EB-2A0E-477D-8529-A9A461A8865C}" destId="{05E02CB2-587F-451D-AC68-F0B1E9DA6345}" srcOrd="0" destOrd="0" parTransId="{446CF835-3F3C-4FDB-B5A6-CFFBB441FE10}" sibTransId="{845E3C60-E669-4CC7-80B6-977290A63C56}"/>
    <dgm:cxn modelId="{0AB2ED8C-C655-4914-873C-6C1C359FFE91}" type="presOf" srcId="{05E02CB2-587F-451D-AC68-F0B1E9DA6345}" destId="{322815BC-1B43-4B76-9831-C2FD73BE6FD6}" srcOrd="0" destOrd="0" presId="urn:microsoft.com/office/officeart/2005/8/layout/vList2"/>
    <dgm:cxn modelId="{D8756EAC-C568-4FC4-9853-DE14904471EB}" type="presOf" srcId="{2FBC198F-636D-48C0-A39B-D89DE6C2DF08}" destId="{7119DF2D-F1E3-4175-99FF-B157F75FB096}" srcOrd="0" destOrd="0" presId="urn:microsoft.com/office/officeart/2005/8/layout/vList2"/>
    <dgm:cxn modelId="{710722C2-29F5-4897-91A6-B962FB6D4CD3}" type="presOf" srcId="{46975F68-E204-479C-B6EE-CF419A3C982F}" destId="{253EDA06-32B8-4EF9-8064-CFE51611ED6C}" srcOrd="0" destOrd="0" presId="urn:microsoft.com/office/officeart/2005/8/layout/vList2"/>
    <dgm:cxn modelId="{0942939A-D136-4CEE-90BA-DDAD2263BDEB}" type="presParOf" srcId="{F2310258-B8C9-4E1F-9492-A713F795A1EA}" destId="{322815BC-1B43-4B76-9831-C2FD73BE6FD6}" srcOrd="0" destOrd="0" presId="urn:microsoft.com/office/officeart/2005/8/layout/vList2"/>
    <dgm:cxn modelId="{024B69EE-BC12-44E3-9DDE-AC9F1A83B58E}" type="presParOf" srcId="{F2310258-B8C9-4E1F-9492-A713F795A1EA}" destId="{D54F29B3-0C96-4E4C-A7B4-717652ECA9B3}" srcOrd="1" destOrd="0" presId="urn:microsoft.com/office/officeart/2005/8/layout/vList2"/>
    <dgm:cxn modelId="{E29C65E1-4255-4896-9637-C2F4D2859831}" type="presParOf" srcId="{F2310258-B8C9-4E1F-9492-A713F795A1EA}" destId="{79A6FC5B-8527-463B-A3F2-F713311F66DA}" srcOrd="2" destOrd="0" presId="urn:microsoft.com/office/officeart/2005/8/layout/vList2"/>
    <dgm:cxn modelId="{B3C8396F-D764-45EE-A8BE-6CF0F17DED6F}" type="presParOf" srcId="{F2310258-B8C9-4E1F-9492-A713F795A1EA}" destId="{45230922-CE72-4CBD-B93D-64CDE100C601}" srcOrd="3" destOrd="0" presId="urn:microsoft.com/office/officeart/2005/8/layout/vList2"/>
    <dgm:cxn modelId="{E92C80C0-1154-45D5-9D56-493604FF6F10}" type="presParOf" srcId="{F2310258-B8C9-4E1F-9492-A713F795A1EA}" destId="{253EDA06-32B8-4EF9-8064-CFE51611ED6C}" srcOrd="4" destOrd="0" presId="urn:microsoft.com/office/officeart/2005/8/layout/vList2"/>
    <dgm:cxn modelId="{C6B7B07F-7294-4124-9A47-60067DA8CA16}" type="presParOf" srcId="{F2310258-B8C9-4E1F-9492-A713F795A1EA}" destId="{B757EB7F-7ACF-47E8-BE36-2E99B9C3A05F}" srcOrd="5" destOrd="0" presId="urn:microsoft.com/office/officeart/2005/8/layout/vList2"/>
    <dgm:cxn modelId="{5B49910E-45D4-48A9-B0AF-042950EAABA8}" type="presParOf" srcId="{F2310258-B8C9-4E1F-9492-A713F795A1EA}" destId="{7119DF2D-F1E3-4175-99FF-B157F75FB09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772A331-B7D0-4369-BF46-D682D9266DF7}"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IN"/>
        </a:p>
      </dgm:t>
    </dgm:pt>
    <dgm:pt modelId="{837259D5-D5E3-4384-8DC0-EB5A3B13130B}">
      <dgm:prSet/>
      <dgm:spPr/>
      <dgm:t>
        <a:bodyPr/>
        <a:lstStyle/>
        <a:p>
          <a:r>
            <a:rPr lang="en-US" dirty="0"/>
            <a:t>Accidental case in Industry</a:t>
          </a:r>
          <a:endParaRPr lang="en-IN" dirty="0"/>
        </a:p>
      </dgm:t>
    </dgm:pt>
    <dgm:pt modelId="{4FFF36DD-49F6-473B-A5F7-EEBCE5106254}" type="parTrans" cxnId="{1AEE69E4-E6EC-4A45-9485-3CA1347FF45C}">
      <dgm:prSet/>
      <dgm:spPr/>
      <dgm:t>
        <a:bodyPr/>
        <a:lstStyle/>
        <a:p>
          <a:endParaRPr lang="en-IN"/>
        </a:p>
      </dgm:t>
    </dgm:pt>
    <dgm:pt modelId="{90AACF92-B9B5-4456-8E1E-C8A16061A313}" type="sibTrans" cxnId="{1AEE69E4-E6EC-4A45-9485-3CA1347FF45C}">
      <dgm:prSet/>
      <dgm:spPr/>
      <dgm:t>
        <a:bodyPr/>
        <a:lstStyle/>
        <a:p>
          <a:endParaRPr lang="en-IN"/>
        </a:p>
      </dgm:t>
    </dgm:pt>
    <dgm:pt modelId="{2833B30B-11B9-4D3A-89D9-445DE153EDC9}">
      <dgm:prSet/>
      <dgm:spPr/>
      <dgm:t>
        <a:bodyPr/>
        <a:lstStyle/>
        <a:p>
          <a:r>
            <a:rPr lang="en-US" dirty="0"/>
            <a:t>What- </a:t>
          </a:r>
          <a:r>
            <a:rPr lang="en-US" b="0" i="0" dirty="0"/>
            <a:t>The incident occurred in a handicraft industry in Jodhpur city, Rajasthan, India, where metallic furniture like office tables, chairs, racks, etc., are manufactured. As per the police information, four workers suddenly fell unconscious while working in the electroplating chamber. Three workers were declared dead on reaching the hospital, while one could be saved. Death scene investigation revealed that the industry had big electroplating tanks.</a:t>
          </a:r>
          <a:endParaRPr lang="en-IN" dirty="0"/>
        </a:p>
      </dgm:t>
    </dgm:pt>
    <dgm:pt modelId="{CE833F9E-87C5-4973-9451-47A0B0E1DC1F}" type="parTrans" cxnId="{9B2626BD-6326-471F-8314-5BE43018319C}">
      <dgm:prSet/>
      <dgm:spPr/>
      <dgm:t>
        <a:bodyPr/>
        <a:lstStyle/>
        <a:p>
          <a:endParaRPr lang="en-IN"/>
        </a:p>
      </dgm:t>
    </dgm:pt>
    <dgm:pt modelId="{83D7A977-E55A-4D38-901B-47A42526F58B}" type="sibTrans" cxnId="{9B2626BD-6326-471F-8314-5BE43018319C}">
      <dgm:prSet/>
      <dgm:spPr/>
      <dgm:t>
        <a:bodyPr/>
        <a:lstStyle/>
        <a:p>
          <a:endParaRPr lang="en-IN"/>
        </a:p>
      </dgm:t>
    </dgm:pt>
    <dgm:pt modelId="{D154A3F1-FAAE-43AD-B63F-09AE370D6267}" type="pres">
      <dgm:prSet presAssocID="{F772A331-B7D0-4369-BF46-D682D9266DF7}" presName="composite" presStyleCnt="0">
        <dgm:presLayoutVars>
          <dgm:chMax val="5"/>
          <dgm:dir/>
          <dgm:animLvl val="ctr"/>
          <dgm:resizeHandles val="exact"/>
        </dgm:presLayoutVars>
      </dgm:prSet>
      <dgm:spPr/>
    </dgm:pt>
    <dgm:pt modelId="{57236FED-F045-48DA-8F62-87E4602CF212}" type="pres">
      <dgm:prSet presAssocID="{F772A331-B7D0-4369-BF46-D682D9266DF7}" presName="cycle" presStyleCnt="0"/>
      <dgm:spPr/>
    </dgm:pt>
    <dgm:pt modelId="{B0E9D420-D68D-4961-8D4D-65413159FE2E}" type="pres">
      <dgm:prSet presAssocID="{F772A331-B7D0-4369-BF46-D682D9266DF7}" presName="centerShape" presStyleCnt="0"/>
      <dgm:spPr/>
    </dgm:pt>
    <dgm:pt modelId="{B414D412-E40F-4C8B-8EAD-4893034267F5}" type="pres">
      <dgm:prSet presAssocID="{F772A331-B7D0-4369-BF46-D682D9266DF7}" presName="connSite" presStyleLbl="node1" presStyleIdx="0" presStyleCnt="3"/>
      <dgm:spPr/>
    </dgm:pt>
    <dgm:pt modelId="{63F24803-015B-471F-9E39-E06B34C7FDE5}" type="pres">
      <dgm:prSet presAssocID="{F772A331-B7D0-4369-BF46-D682D9266DF7}" presName="visible" presStyleLbl="node1" presStyleIdx="0" presStyleCnt="3"/>
      <dgm:spPr/>
    </dgm:pt>
    <dgm:pt modelId="{68AEE1AE-E3BF-462C-B9E5-B8849329DAFE}" type="pres">
      <dgm:prSet presAssocID="{4FFF36DD-49F6-473B-A5F7-EEBCE5106254}" presName="Name25" presStyleLbl="parChTrans1D1" presStyleIdx="0" presStyleCnt="2"/>
      <dgm:spPr/>
    </dgm:pt>
    <dgm:pt modelId="{A5DFC022-7BB8-464D-BE88-4E3B77175E76}" type="pres">
      <dgm:prSet presAssocID="{837259D5-D5E3-4384-8DC0-EB5A3B13130B}" presName="node" presStyleCnt="0"/>
      <dgm:spPr/>
    </dgm:pt>
    <dgm:pt modelId="{25DD0E01-D4D2-4B8E-BB2F-89759832F437}" type="pres">
      <dgm:prSet presAssocID="{837259D5-D5E3-4384-8DC0-EB5A3B13130B}" presName="parentNode" presStyleLbl="node1" presStyleIdx="1" presStyleCnt="3" custLinFactX="31630" custLinFactNeighborX="100000" custLinFactNeighborY="3146">
        <dgm:presLayoutVars>
          <dgm:chMax val="1"/>
          <dgm:bulletEnabled val="1"/>
        </dgm:presLayoutVars>
      </dgm:prSet>
      <dgm:spPr/>
    </dgm:pt>
    <dgm:pt modelId="{D7C8BD2C-5CA2-4A75-84F8-65DCA821DFA9}" type="pres">
      <dgm:prSet presAssocID="{837259D5-D5E3-4384-8DC0-EB5A3B13130B}" presName="childNode" presStyleLbl="revTx" presStyleIdx="0" presStyleCnt="0">
        <dgm:presLayoutVars>
          <dgm:bulletEnabled val="1"/>
        </dgm:presLayoutVars>
      </dgm:prSet>
      <dgm:spPr/>
    </dgm:pt>
    <dgm:pt modelId="{3A879EC0-055F-4A28-AAE9-06761F439620}" type="pres">
      <dgm:prSet presAssocID="{CE833F9E-87C5-4973-9451-47A0B0E1DC1F}" presName="Name25" presStyleLbl="parChTrans1D1" presStyleIdx="1" presStyleCnt="2"/>
      <dgm:spPr/>
    </dgm:pt>
    <dgm:pt modelId="{123C382A-9812-4407-BC3C-FDF7BC7A167B}" type="pres">
      <dgm:prSet presAssocID="{2833B30B-11B9-4D3A-89D9-445DE153EDC9}" presName="node" presStyleCnt="0"/>
      <dgm:spPr/>
    </dgm:pt>
    <dgm:pt modelId="{6152C6D9-8F69-45BC-91C6-22093F48163C}" type="pres">
      <dgm:prSet presAssocID="{2833B30B-11B9-4D3A-89D9-445DE153EDC9}" presName="parentNode" presStyleLbl="node1" presStyleIdx="2" presStyleCnt="3" custScaleX="250540" custScaleY="196274" custLinFactX="55704" custLinFactNeighborX="100000" custLinFactNeighborY="2317">
        <dgm:presLayoutVars>
          <dgm:chMax val="1"/>
          <dgm:bulletEnabled val="1"/>
        </dgm:presLayoutVars>
      </dgm:prSet>
      <dgm:spPr/>
    </dgm:pt>
    <dgm:pt modelId="{8C2B86C5-CE1B-434E-B381-89040B841660}" type="pres">
      <dgm:prSet presAssocID="{2833B30B-11B9-4D3A-89D9-445DE153EDC9}" presName="childNode" presStyleLbl="revTx" presStyleIdx="0" presStyleCnt="0">
        <dgm:presLayoutVars>
          <dgm:bulletEnabled val="1"/>
        </dgm:presLayoutVars>
      </dgm:prSet>
      <dgm:spPr/>
    </dgm:pt>
  </dgm:ptLst>
  <dgm:cxnLst>
    <dgm:cxn modelId="{C2D5A459-96F3-4C97-BB07-837F3448A5FC}" type="presOf" srcId="{837259D5-D5E3-4384-8DC0-EB5A3B13130B}" destId="{25DD0E01-D4D2-4B8E-BB2F-89759832F437}" srcOrd="0" destOrd="0" presId="urn:microsoft.com/office/officeart/2005/8/layout/radial2"/>
    <dgm:cxn modelId="{B73BDBA7-07AB-4F6E-8108-6FD67E2579D8}" type="presOf" srcId="{F772A331-B7D0-4369-BF46-D682D9266DF7}" destId="{D154A3F1-FAAE-43AD-B63F-09AE370D6267}" srcOrd="0" destOrd="0" presId="urn:microsoft.com/office/officeart/2005/8/layout/radial2"/>
    <dgm:cxn modelId="{9ECCB8B4-A241-49AC-AA05-ECE576363462}" type="presOf" srcId="{2833B30B-11B9-4D3A-89D9-445DE153EDC9}" destId="{6152C6D9-8F69-45BC-91C6-22093F48163C}" srcOrd="0" destOrd="0" presId="urn:microsoft.com/office/officeart/2005/8/layout/radial2"/>
    <dgm:cxn modelId="{9B2626BD-6326-471F-8314-5BE43018319C}" srcId="{F772A331-B7D0-4369-BF46-D682D9266DF7}" destId="{2833B30B-11B9-4D3A-89D9-445DE153EDC9}" srcOrd="1" destOrd="0" parTransId="{CE833F9E-87C5-4973-9451-47A0B0E1DC1F}" sibTransId="{83D7A977-E55A-4D38-901B-47A42526F58B}"/>
    <dgm:cxn modelId="{ABC2A1CA-53B7-4405-A7BA-F318DF7E0480}" type="presOf" srcId="{CE833F9E-87C5-4973-9451-47A0B0E1DC1F}" destId="{3A879EC0-055F-4A28-AAE9-06761F439620}" srcOrd="0" destOrd="0" presId="urn:microsoft.com/office/officeart/2005/8/layout/radial2"/>
    <dgm:cxn modelId="{72FB0CE4-FBF8-4058-97E4-FC72DAA04AC5}" type="presOf" srcId="{4FFF36DD-49F6-473B-A5F7-EEBCE5106254}" destId="{68AEE1AE-E3BF-462C-B9E5-B8849329DAFE}" srcOrd="0" destOrd="0" presId="urn:microsoft.com/office/officeart/2005/8/layout/radial2"/>
    <dgm:cxn modelId="{1AEE69E4-E6EC-4A45-9485-3CA1347FF45C}" srcId="{F772A331-B7D0-4369-BF46-D682D9266DF7}" destId="{837259D5-D5E3-4384-8DC0-EB5A3B13130B}" srcOrd="0" destOrd="0" parTransId="{4FFF36DD-49F6-473B-A5F7-EEBCE5106254}" sibTransId="{90AACF92-B9B5-4456-8E1E-C8A16061A313}"/>
    <dgm:cxn modelId="{119B32E8-33E9-4D05-B945-8C665E031426}" type="presParOf" srcId="{D154A3F1-FAAE-43AD-B63F-09AE370D6267}" destId="{57236FED-F045-48DA-8F62-87E4602CF212}" srcOrd="0" destOrd="0" presId="urn:microsoft.com/office/officeart/2005/8/layout/radial2"/>
    <dgm:cxn modelId="{C9DCC861-A212-41D7-ADCF-8697196DC0C7}" type="presParOf" srcId="{57236FED-F045-48DA-8F62-87E4602CF212}" destId="{B0E9D420-D68D-4961-8D4D-65413159FE2E}" srcOrd="0" destOrd="0" presId="urn:microsoft.com/office/officeart/2005/8/layout/radial2"/>
    <dgm:cxn modelId="{ECBF0851-9760-4CB8-9A26-4E0140660266}" type="presParOf" srcId="{B0E9D420-D68D-4961-8D4D-65413159FE2E}" destId="{B414D412-E40F-4C8B-8EAD-4893034267F5}" srcOrd="0" destOrd="0" presId="urn:microsoft.com/office/officeart/2005/8/layout/radial2"/>
    <dgm:cxn modelId="{29174F55-7716-4422-9325-FB0DCDF61BB6}" type="presParOf" srcId="{B0E9D420-D68D-4961-8D4D-65413159FE2E}" destId="{63F24803-015B-471F-9E39-E06B34C7FDE5}" srcOrd="1" destOrd="0" presId="urn:microsoft.com/office/officeart/2005/8/layout/radial2"/>
    <dgm:cxn modelId="{A5A71E51-2334-4ABE-AA2A-9282ECC75720}" type="presParOf" srcId="{57236FED-F045-48DA-8F62-87E4602CF212}" destId="{68AEE1AE-E3BF-462C-B9E5-B8849329DAFE}" srcOrd="1" destOrd="0" presId="urn:microsoft.com/office/officeart/2005/8/layout/radial2"/>
    <dgm:cxn modelId="{40271015-13D5-446D-9B47-7D0DC0DA001A}" type="presParOf" srcId="{57236FED-F045-48DA-8F62-87E4602CF212}" destId="{A5DFC022-7BB8-464D-BE88-4E3B77175E76}" srcOrd="2" destOrd="0" presId="urn:microsoft.com/office/officeart/2005/8/layout/radial2"/>
    <dgm:cxn modelId="{1E21BEAE-1E35-4487-841C-13E023C8850A}" type="presParOf" srcId="{A5DFC022-7BB8-464D-BE88-4E3B77175E76}" destId="{25DD0E01-D4D2-4B8E-BB2F-89759832F437}" srcOrd="0" destOrd="0" presId="urn:microsoft.com/office/officeart/2005/8/layout/radial2"/>
    <dgm:cxn modelId="{6A6EFA77-9F2D-408B-A600-E462D67069AF}" type="presParOf" srcId="{A5DFC022-7BB8-464D-BE88-4E3B77175E76}" destId="{D7C8BD2C-5CA2-4A75-84F8-65DCA821DFA9}" srcOrd="1" destOrd="0" presId="urn:microsoft.com/office/officeart/2005/8/layout/radial2"/>
    <dgm:cxn modelId="{44AE6577-8FCD-4AE8-A887-948CD5C36185}" type="presParOf" srcId="{57236FED-F045-48DA-8F62-87E4602CF212}" destId="{3A879EC0-055F-4A28-AAE9-06761F439620}" srcOrd="3" destOrd="0" presId="urn:microsoft.com/office/officeart/2005/8/layout/radial2"/>
    <dgm:cxn modelId="{53E61535-0565-4048-A271-2ECF53BB3AB1}" type="presParOf" srcId="{57236FED-F045-48DA-8F62-87E4602CF212}" destId="{123C382A-9812-4407-BC3C-FDF7BC7A167B}" srcOrd="4" destOrd="0" presId="urn:microsoft.com/office/officeart/2005/8/layout/radial2"/>
    <dgm:cxn modelId="{8BB04BD8-098C-4B30-8D3A-47849AD37528}" type="presParOf" srcId="{123C382A-9812-4407-BC3C-FDF7BC7A167B}" destId="{6152C6D9-8F69-45BC-91C6-22093F48163C}" srcOrd="0" destOrd="0" presId="urn:microsoft.com/office/officeart/2005/8/layout/radial2"/>
    <dgm:cxn modelId="{5994FC5D-0993-4B8A-90EE-CB8A0EAB2B5D}" type="presParOf" srcId="{123C382A-9812-4407-BC3C-FDF7BC7A167B}" destId="{8C2B86C5-CE1B-434E-B381-89040B841660}"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DAB4876-18C0-4108-821F-C14011F3DF2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CA70BEE-DA5E-4B2D-8944-9EA0022251C9}">
      <dgm:prSet/>
      <dgm:spPr/>
      <dgm:t>
        <a:bodyPr/>
        <a:lstStyle/>
        <a:p>
          <a:r>
            <a:rPr lang="en-US" b="0" i="0"/>
            <a:t>On the fateful day, two workers were cleaning the electroplating tank. One of them got into the tank, and another person helped him by giving him the cleaning material. Upon entering the tank, the first worker suddenly fell unconscious and did not reply to the second worker's call. The second worker entered the tank and fell unconscious too. The other two co-workers working nearby came to the rescue, and they also fell unconscious in the tank. All four were immediately transferred to a nearby hospital. Out of the four, three were declared dead when they were brought to the hospital, while one was admitted and later discharged healthy after two days.</a:t>
          </a:r>
          <a:endParaRPr lang="en-IN"/>
        </a:p>
      </dgm:t>
    </dgm:pt>
    <dgm:pt modelId="{A57EF8C6-9AB2-481E-BE10-95161A566BFC}" type="parTrans" cxnId="{CB93A52B-4C45-4818-9AD4-200CE6BAF11B}">
      <dgm:prSet/>
      <dgm:spPr/>
      <dgm:t>
        <a:bodyPr/>
        <a:lstStyle/>
        <a:p>
          <a:endParaRPr lang="en-IN"/>
        </a:p>
      </dgm:t>
    </dgm:pt>
    <dgm:pt modelId="{AD450556-BF8C-4E19-BE93-E38CD4AF39F1}" type="sibTrans" cxnId="{CB93A52B-4C45-4818-9AD4-200CE6BAF11B}">
      <dgm:prSet/>
      <dgm:spPr/>
      <dgm:t>
        <a:bodyPr/>
        <a:lstStyle/>
        <a:p>
          <a:endParaRPr lang="en-IN"/>
        </a:p>
      </dgm:t>
    </dgm:pt>
    <dgm:pt modelId="{7F77662C-D65B-42AB-8C20-0A64868DDF55}" type="pres">
      <dgm:prSet presAssocID="{CDAB4876-18C0-4108-821F-C14011F3DF21}" presName="linear" presStyleCnt="0">
        <dgm:presLayoutVars>
          <dgm:animLvl val="lvl"/>
          <dgm:resizeHandles val="exact"/>
        </dgm:presLayoutVars>
      </dgm:prSet>
      <dgm:spPr/>
    </dgm:pt>
    <dgm:pt modelId="{B29C3997-1A3E-44E8-8968-996B8290225A}" type="pres">
      <dgm:prSet presAssocID="{ECA70BEE-DA5E-4B2D-8944-9EA0022251C9}" presName="parentText" presStyleLbl="node1" presStyleIdx="0" presStyleCnt="1">
        <dgm:presLayoutVars>
          <dgm:chMax val="0"/>
          <dgm:bulletEnabled val="1"/>
        </dgm:presLayoutVars>
      </dgm:prSet>
      <dgm:spPr/>
    </dgm:pt>
  </dgm:ptLst>
  <dgm:cxnLst>
    <dgm:cxn modelId="{CB93A52B-4C45-4818-9AD4-200CE6BAF11B}" srcId="{CDAB4876-18C0-4108-821F-C14011F3DF21}" destId="{ECA70BEE-DA5E-4B2D-8944-9EA0022251C9}" srcOrd="0" destOrd="0" parTransId="{A57EF8C6-9AB2-481E-BE10-95161A566BFC}" sibTransId="{AD450556-BF8C-4E19-BE93-E38CD4AF39F1}"/>
    <dgm:cxn modelId="{242F0CDE-4888-42F8-9374-06D6F4348F7C}" type="presOf" srcId="{ECA70BEE-DA5E-4B2D-8944-9EA0022251C9}" destId="{B29C3997-1A3E-44E8-8968-996B8290225A}" srcOrd="0" destOrd="0" presId="urn:microsoft.com/office/officeart/2005/8/layout/vList2"/>
    <dgm:cxn modelId="{7C6B1AE2-4CC8-4689-8D72-E5AF63AE2675}" type="presOf" srcId="{CDAB4876-18C0-4108-821F-C14011F3DF21}" destId="{7F77662C-D65B-42AB-8C20-0A64868DDF55}" srcOrd="0" destOrd="0" presId="urn:microsoft.com/office/officeart/2005/8/layout/vList2"/>
    <dgm:cxn modelId="{636A7618-1DCB-4FD2-8D36-4CCE334DA0AC}" type="presParOf" srcId="{7F77662C-D65B-42AB-8C20-0A64868DDF55}" destId="{B29C3997-1A3E-44E8-8968-996B8290225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B9C61AC-3D2F-4A75-B1D6-C7D191F1E61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F4F7F217-D0D2-4167-BF70-8AE02200E2A9}">
      <dgm:prSet/>
      <dgm:spPr/>
      <dgm:t>
        <a:bodyPr/>
        <a:lstStyle/>
        <a:p>
          <a:r>
            <a:rPr lang="en-US"/>
            <a:t>Evidence- A</a:t>
          </a:r>
          <a:r>
            <a:rPr lang="en-US" b="0" i="0"/>
            <a:t>t autopsy, all three deceased had similar findings. </a:t>
          </a:r>
          <a:endParaRPr lang="en-IN"/>
        </a:p>
      </dgm:t>
    </dgm:pt>
    <dgm:pt modelId="{66A3723C-0EC7-4AA2-8FE8-CA1617009831}" type="parTrans" cxnId="{1DC9864D-4E03-439F-A3F1-1B581F960A1A}">
      <dgm:prSet/>
      <dgm:spPr/>
      <dgm:t>
        <a:bodyPr/>
        <a:lstStyle/>
        <a:p>
          <a:endParaRPr lang="en-IN"/>
        </a:p>
      </dgm:t>
    </dgm:pt>
    <dgm:pt modelId="{CE461D52-8B21-4BD5-8BC5-250BD098A138}" type="sibTrans" cxnId="{1DC9864D-4E03-439F-A3F1-1B581F960A1A}">
      <dgm:prSet/>
      <dgm:spPr/>
      <dgm:t>
        <a:bodyPr/>
        <a:lstStyle/>
        <a:p>
          <a:endParaRPr lang="en-IN"/>
        </a:p>
      </dgm:t>
    </dgm:pt>
    <dgm:pt modelId="{746C2D82-5980-4942-AE98-29E3B8D5C080}">
      <dgm:prSet/>
      <dgm:spPr/>
      <dgm:t>
        <a:bodyPr/>
        <a:lstStyle/>
        <a:p>
          <a:r>
            <a:rPr lang="en-US" b="0" i="0"/>
            <a:t>The bodies of all three deceased showed pinkish post-mortem staining over the back and dependent regions.</a:t>
          </a:r>
          <a:endParaRPr lang="en-IN"/>
        </a:p>
      </dgm:t>
    </dgm:pt>
    <dgm:pt modelId="{FCBA7914-C560-44F9-83A7-CC2EFC107B11}" type="parTrans" cxnId="{7F454A09-97CE-4494-8BAA-2AF0A8768C82}">
      <dgm:prSet/>
      <dgm:spPr/>
      <dgm:t>
        <a:bodyPr/>
        <a:lstStyle/>
        <a:p>
          <a:endParaRPr lang="en-IN"/>
        </a:p>
      </dgm:t>
    </dgm:pt>
    <dgm:pt modelId="{04DAF8E6-B378-423E-A231-DD55A1203ACF}" type="sibTrans" cxnId="{7F454A09-97CE-4494-8BAA-2AF0A8768C82}">
      <dgm:prSet/>
      <dgm:spPr/>
      <dgm:t>
        <a:bodyPr/>
        <a:lstStyle/>
        <a:p>
          <a:endParaRPr lang="en-IN"/>
        </a:p>
      </dgm:t>
    </dgm:pt>
    <dgm:pt modelId="{0EF86F64-F313-4372-82C0-AD65BC7016AE}" type="pres">
      <dgm:prSet presAssocID="{DB9C61AC-3D2F-4A75-B1D6-C7D191F1E61C}" presName="linear" presStyleCnt="0">
        <dgm:presLayoutVars>
          <dgm:animLvl val="lvl"/>
          <dgm:resizeHandles val="exact"/>
        </dgm:presLayoutVars>
      </dgm:prSet>
      <dgm:spPr/>
    </dgm:pt>
    <dgm:pt modelId="{55721B2A-6EE6-4EFC-906C-B17ED94F011B}" type="pres">
      <dgm:prSet presAssocID="{F4F7F217-D0D2-4167-BF70-8AE02200E2A9}" presName="parentText" presStyleLbl="node1" presStyleIdx="0" presStyleCnt="2">
        <dgm:presLayoutVars>
          <dgm:chMax val="0"/>
          <dgm:bulletEnabled val="1"/>
        </dgm:presLayoutVars>
      </dgm:prSet>
      <dgm:spPr/>
    </dgm:pt>
    <dgm:pt modelId="{EF00857C-D745-4FCB-B7AB-B00333656755}" type="pres">
      <dgm:prSet presAssocID="{CE461D52-8B21-4BD5-8BC5-250BD098A138}" presName="spacer" presStyleCnt="0"/>
      <dgm:spPr/>
    </dgm:pt>
    <dgm:pt modelId="{F88211BE-D155-49C0-9977-895036F1942E}" type="pres">
      <dgm:prSet presAssocID="{746C2D82-5980-4942-AE98-29E3B8D5C080}" presName="parentText" presStyleLbl="node1" presStyleIdx="1" presStyleCnt="2">
        <dgm:presLayoutVars>
          <dgm:chMax val="0"/>
          <dgm:bulletEnabled val="1"/>
        </dgm:presLayoutVars>
      </dgm:prSet>
      <dgm:spPr/>
    </dgm:pt>
  </dgm:ptLst>
  <dgm:cxnLst>
    <dgm:cxn modelId="{7F454A09-97CE-4494-8BAA-2AF0A8768C82}" srcId="{DB9C61AC-3D2F-4A75-B1D6-C7D191F1E61C}" destId="{746C2D82-5980-4942-AE98-29E3B8D5C080}" srcOrd="1" destOrd="0" parTransId="{FCBA7914-C560-44F9-83A7-CC2EFC107B11}" sibTransId="{04DAF8E6-B378-423E-A231-DD55A1203ACF}"/>
    <dgm:cxn modelId="{7D72C127-2702-429F-89EE-7E6E1CE81942}" type="presOf" srcId="{F4F7F217-D0D2-4167-BF70-8AE02200E2A9}" destId="{55721B2A-6EE6-4EFC-906C-B17ED94F011B}" srcOrd="0" destOrd="0" presId="urn:microsoft.com/office/officeart/2005/8/layout/vList2"/>
    <dgm:cxn modelId="{1DC9864D-4E03-439F-A3F1-1B581F960A1A}" srcId="{DB9C61AC-3D2F-4A75-B1D6-C7D191F1E61C}" destId="{F4F7F217-D0D2-4167-BF70-8AE02200E2A9}" srcOrd="0" destOrd="0" parTransId="{66A3723C-0EC7-4AA2-8FE8-CA1617009831}" sibTransId="{CE461D52-8B21-4BD5-8BC5-250BD098A138}"/>
    <dgm:cxn modelId="{7B278485-147F-47E8-BC8B-1260F5FAE066}" type="presOf" srcId="{DB9C61AC-3D2F-4A75-B1D6-C7D191F1E61C}" destId="{0EF86F64-F313-4372-82C0-AD65BC7016AE}" srcOrd="0" destOrd="0" presId="urn:microsoft.com/office/officeart/2005/8/layout/vList2"/>
    <dgm:cxn modelId="{C67C69BE-0599-465B-9D61-D33DED416A8E}" type="presOf" srcId="{746C2D82-5980-4942-AE98-29E3B8D5C080}" destId="{F88211BE-D155-49C0-9977-895036F1942E}" srcOrd="0" destOrd="0" presId="urn:microsoft.com/office/officeart/2005/8/layout/vList2"/>
    <dgm:cxn modelId="{5FC97DB0-3CDD-46AB-A5E3-331BF30D1AF1}" type="presParOf" srcId="{0EF86F64-F313-4372-82C0-AD65BC7016AE}" destId="{55721B2A-6EE6-4EFC-906C-B17ED94F011B}" srcOrd="0" destOrd="0" presId="urn:microsoft.com/office/officeart/2005/8/layout/vList2"/>
    <dgm:cxn modelId="{FB543754-CBB8-41E8-BA2D-8C08553835E5}" type="presParOf" srcId="{0EF86F64-F313-4372-82C0-AD65BC7016AE}" destId="{EF00857C-D745-4FCB-B7AB-B00333656755}" srcOrd="1" destOrd="0" presId="urn:microsoft.com/office/officeart/2005/8/layout/vList2"/>
    <dgm:cxn modelId="{0FA305C0-0250-4584-89B8-50B1626DD04D}" type="presParOf" srcId="{0EF86F64-F313-4372-82C0-AD65BC7016AE}" destId="{F88211BE-D155-49C0-9977-895036F1942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A05B85B-9B07-49E7-8161-C62BF9970E5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B17E692-0560-4EEC-BBFD-795E2F820542}">
      <dgm:prSet/>
      <dgm:spPr/>
      <dgm:t>
        <a:bodyPr/>
        <a:lstStyle/>
        <a:p>
          <a:r>
            <a:rPr lang="en-US" b="0" i="0"/>
            <a:t>Mucosal wall of the respiratory tract was congested</a:t>
          </a:r>
          <a:endParaRPr lang="en-IN"/>
        </a:p>
      </dgm:t>
    </dgm:pt>
    <dgm:pt modelId="{BD7A386E-4867-40FD-90A3-89C91D534459}" type="parTrans" cxnId="{CA67E9C4-5E6C-4C59-B5BC-DE6F22A9A17C}">
      <dgm:prSet/>
      <dgm:spPr/>
      <dgm:t>
        <a:bodyPr/>
        <a:lstStyle/>
        <a:p>
          <a:endParaRPr lang="en-IN"/>
        </a:p>
      </dgm:t>
    </dgm:pt>
    <dgm:pt modelId="{D82777DD-0056-48E4-B32F-E7C36B14ACE2}" type="sibTrans" cxnId="{CA67E9C4-5E6C-4C59-B5BC-DE6F22A9A17C}">
      <dgm:prSet/>
      <dgm:spPr/>
      <dgm:t>
        <a:bodyPr/>
        <a:lstStyle/>
        <a:p>
          <a:endParaRPr lang="en-IN"/>
        </a:p>
      </dgm:t>
    </dgm:pt>
    <dgm:pt modelId="{84658E3E-ED9B-4E5F-ADBD-28797678B8F1}">
      <dgm:prSet/>
      <dgm:spPr/>
      <dgm:t>
        <a:bodyPr/>
        <a:lstStyle/>
        <a:p>
          <a:r>
            <a:rPr lang="en-US" b="0" i="0"/>
            <a:t>Lungs were congested and oedematous.</a:t>
          </a:r>
          <a:endParaRPr lang="en-IN"/>
        </a:p>
      </dgm:t>
    </dgm:pt>
    <dgm:pt modelId="{7175CAE8-D7C8-439C-A41A-CF04F0800000}" type="parTrans" cxnId="{9823B6D7-4830-4E01-998E-607F9C158C32}">
      <dgm:prSet/>
      <dgm:spPr/>
      <dgm:t>
        <a:bodyPr/>
        <a:lstStyle/>
        <a:p>
          <a:endParaRPr lang="en-IN"/>
        </a:p>
      </dgm:t>
    </dgm:pt>
    <dgm:pt modelId="{2F31733A-B8D0-4FC1-B624-88DBF0699185}" type="sibTrans" cxnId="{9823B6D7-4830-4E01-998E-607F9C158C32}">
      <dgm:prSet/>
      <dgm:spPr/>
      <dgm:t>
        <a:bodyPr/>
        <a:lstStyle/>
        <a:p>
          <a:endParaRPr lang="en-IN"/>
        </a:p>
      </dgm:t>
    </dgm:pt>
    <dgm:pt modelId="{55167D86-023A-43D7-B18C-0C349D0CF483}">
      <dgm:prSet/>
      <dgm:spPr/>
      <dgm:t>
        <a:bodyPr/>
        <a:lstStyle/>
        <a:p>
          <a:r>
            <a:rPr lang="en-US" b="0" i="0"/>
            <a:t>Both the lungs of all three deceased had multiple subpleural petechial hemorrhages. </a:t>
          </a:r>
          <a:endParaRPr lang="en-IN"/>
        </a:p>
      </dgm:t>
    </dgm:pt>
    <dgm:pt modelId="{48F31C7C-687C-48A7-871A-EA66536346FF}" type="parTrans" cxnId="{87215782-BAB5-4862-B36D-EC6758017D3C}">
      <dgm:prSet/>
      <dgm:spPr/>
      <dgm:t>
        <a:bodyPr/>
        <a:lstStyle/>
        <a:p>
          <a:endParaRPr lang="en-IN"/>
        </a:p>
      </dgm:t>
    </dgm:pt>
    <dgm:pt modelId="{B001DA85-DDCA-4CD7-A75F-A2DB14475D73}" type="sibTrans" cxnId="{87215782-BAB5-4862-B36D-EC6758017D3C}">
      <dgm:prSet/>
      <dgm:spPr/>
      <dgm:t>
        <a:bodyPr/>
        <a:lstStyle/>
        <a:p>
          <a:endParaRPr lang="en-IN"/>
        </a:p>
      </dgm:t>
    </dgm:pt>
    <dgm:pt modelId="{B2FEA573-4A69-40CE-A75A-8714A571D955}">
      <dgm:prSet/>
      <dgm:spPr/>
      <dgm:t>
        <a:bodyPr/>
        <a:lstStyle/>
        <a:p>
          <a:r>
            <a:rPr lang="en-US" b="0" i="0"/>
            <a:t>Petechial hemorrhages were also seen on the epicardium. </a:t>
          </a:r>
          <a:endParaRPr lang="en-IN"/>
        </a:p>
      </dgm:t>
    </dgm:pt>
    <dgm:pt modelId="{0A969BBC-1BC8-4935-9D47-4252FF391E23}" type="parTrans" cxnId="{39856291-0EFE-4006-809A-0DCE4E1827DE}">
      <dgm:prSet/>
      <dgm:spPr/>
      <dgm:t>
        <a:bodyPr/>
        <a:lstStyle/>
        <a:p>
          <a:endParaRPr lang="en-IN"/>
        </a:p>
      </dgm:t>
    </dgm:pt>
    <dgm:pt modelId="{BF586C4C-2D69-4AA1-A1D5-58BB987C29F8}" type="sibTrans" cxnId="{39856291-0EFE-4006-809A-0DCE4E1827DE}">
      <dgm:prSet/>
      <dgm:spPr/>
      <dgm:t>
        <a:bodyPr/>
        <a:lstStyle/>
        <a:p>
          <a:endParaRPr lang="en-IN"/>
        </a:p>
      </dgm:t>
    </dgm:pt>
    <dgm:pt modelId="{0765C020-795F-4AAA-9E03-8089AAAE6620}">
      <dgm:prSet/>
      <dgm:spPr/>
      <dgm:t>
        <a:bodyPr/>
        <a:lstStyle/>
        <a:p>
          <a:r>
            <a:rPr lang="en-US" b="0" i="0"/>
            <a:t>The brain was congested and oedematous. </a:t>
          </a:r>
          <a:endParaRPr lang="en-IN"/>
        </a:p>
      </dgm:t>
    </dgm:pt>
    <dgm:pt modelId="{D09A17BF-70C0-4965-8C38-80156A088AF4}" type="parTrans" cxnId="{38815B60-4E00-421F-84CB-31C5FB109F97}">
      <dgm:prSet/>
      <dgm:spPr/>
      <dgm:t>
        <a:bodyPr/>
        <a:lstStyle/>
        <a:p>
          <a:endParaRPr lang="en-IN"/>
        </a:p>
      </dgm:t>
    </dgm:pt>
    <dgm:pt modelId="{E2C462C8-C069-4BB5-B5C2-20F0B276AA9C}" type="sibTrans" cxnId="{38815B60-4E00-421F-84CB-31C5FB109F97}">
      <dgm:prSet/>
      <dgm:spPr/>
      <dgm:t>
        <a:bodyPr/>
        <a:lstStyle/>
        <a:p>
          <a:endParaRPr lang="en-IN"/>
        </a:p>
      </dgm:t>
    </dgm:pt>
    <dgm:pt modelId="{86B4C692-0C13-4701-8A39-658B090132F6}">
      <dgm:prSet/>
      <dgm:spPr/>
      <dgm:t>
        <a:bodyPr/>
        <a:lstStyle/>
        <a:p>
          <a:r>
            <a:rPr lang="en-US" b="0" i="0"/>
            <a:t>The stomach mucosa was congested. </a:t>
          </a:r>
          <a:endParaRPr lang="en-IN"/>
        </a:p>
      </dgm:t>
    </dgm:pt>
    <dgm:pt modelId="{C13A128A-A771-46AB-A86B-8451BC64756D}" type="parTrans" cxnId="{05DF76A9-BBF3-4D08-8CDA-6A5B5FF6E3FE}">
      <dgm:prSet/>
      <dgm:spPr/>
      <dgm:t>
        <a:bodyPr/>
        <a:lstStyle/>
        <a:p>
          <a:endParaRPr lang="en-IN"/>
        </a:p>
      </dgm:t>
    </dgm:pt>
    <dgm:pt modelId="{4D0DA46B-9B26-4BF2-98F7-FCD502B5AB66}" type="sibTrans" cxnId="{05DF76A9-BBF3-4D08-8CDA-6A5B5FF6E3FE}">
      <dgm:prSet/>
      <dgm:spPr/>
      <dgm:t>
        <a:bodyPr/>
        <a:lstStyle/>
        <a:p>
          <a:endParaRPr lang="en-IN"/>
        </a:p>
      </dgm:t>
    </dgm:pt>
    <dgm:pt modelId="{78EB6991-9904-499A-B5AE-3591E807DEC9}">
      <dgm:prSet/>
      <dgm:spPr/>
      <dgm:t>
        <a:bodyPr/>
        <a:lstStyle/>
        <a:p>
          <a:r>
            <a:rPr lang="en-US" b="0" i="0"/>
            <a:t>The rest of the visceral organs were congested.</a:t>
          </a:r>
          <a:endParaRPr lang="en-IN"/>
        </a:p>
      </dgm:t>
    </dgm:pt>
    <dgm:pt modelId="{36311A30-2920-42E2-87AA-5B322266BBE4}" type="parTrans" cxnId="{187A1DA5-D632-4C48-9E8E-5C3D80C69D37}">
      <dgm:prSet/>
      <dgm:spPr/>
      <dgm:t>
        <a:bodyPr/>
        <a:lstStyle/>
        <a:p>
          <a:endParaRPr lang="en-IN"/>
        </a:p>
      </dgm:t>
    </dgm:pt>
    <dgm:pt modelId="{7F968B48-A133-467C-936C-10CC752D82D9}" type="sibTrans" cxnId="{187A1DA5-D632-4C48-9E8E-5C3D80C69D37}">
      <dgm:prSet/>
      <dgm:spPr/>
      <dgm:t>
        <a:bodyPr/>
        <a:lstStyle/>
        <a:p>
          <a:endParaRPr lang="en-IN"/>
        </a:p>
      </dgm:t>
    </dgm:pt>
    <dgm:pt modelId="{C1DC3CF6-60A2-4DB4-A5E4-08F1BE1A8A03}" type="pres">
      <dgm:prSet presAssocID="{FA05B85B-9B07-49E7-8161-C62BF9970E53}" presName="linear" presStyleCnt="0">
        <dgm:presLayoutVars>
          <dgm:animLvl val="lvl"/>
          <dgm:resizeHandles val="exact"/>
        </dgm:presLayoutVars>
      </dgm:prSet>
      <dgm:spPr/>
    </dgm:pt>
    <dgm:pt modelId="{9BD9E16E-9722-4CD8-BD53-0AABDEE88903}" type="pres">
      <dgm:prSet presAssocID="{0B17E692-0560-4EEC-BBFD-795E2F820542}" presName="parentText" presStyleLbl="node1" presStyleIdx="0" presStyleCnt="7">
        <dgm:presLayoutVars>
          <dgm:chMax val="0"/>
          <dgm:bulletEnabled val="1"/>
        </dgm:presLayoutVars>
      </dgm:prSet>
      <dgm:spPr/>
    </dgm:pt>
    <dgm:pt modelId="{37A1D0DB-FD53-4DB7-95D9-8F083174C8CB}" type="pres">
      <dgm:prSet presAssocID="{D82777DD-0056-48E4-B32F-E7C36B14ACE2}" presName="spacer" presStyleCnt="0"/>
      <dgm:spPr/>
    </dgm:pt>
    <dgm:pt modelId="{2D98E7E6-B760-405C-9E02-71D7717BC591}" type="pres">
      <dgm:prSet presAssocID="{84658E3E-ED9B-4E5F-ADBD-28797678B8F1}" presName="parentText" presStyleLbl="node1" presStyleIdx="1" presStyleCnt="7">
        <dgm:presLayoutVars>
          <dgm:chMax val="0"/>
          <dgm:bulletEnabled val="1"/>
        </dgm:presLayoutVars>
      </dgm:prSet>
      <dgm:spPr/>
    </dgm:pt>
    <dgm:pt modelId="{DB015F61-7EB6-41C3-AC30-C974B697D5AB}" type="pres">
      <dgm:prSet presAssocID="{2F31733A-B8D0-4FC1-B624-88DBF0699185}" presName="spacer" presStyleCnt="0"/>
      <dgm:spPr/>
    </dgm:pt>
    <dgm:pt modelId="{AC7F6E99-70E2-4A29-BA1C-AE34BBA4FBC0}" type="pres">
      <dgm:prSet presAssocID="{55167D86-023A-43D7-B18C-0C349D0CF483}" presName="parentText" presStyleLbl="node1" presStyleIdx="2" presStyleCnt="7">
        <dgm:presLayoutVars>
          <dgm:chMax val="0"/>
          <dgm:bulletEnabled val="1"/>
        </dgm:presLayoutVars>
      </dgm:prSet>
      <dgm:spPr/>
    </dgm:pt>
    <dgm:pt modelId="{8277D002-EB2D-4EBE-A935-8AD62E5750D2}" type="pres">
      <dgm:prSet presAssocID="{B001DA85-DDCA-4CD7-A75F-A2DB14475D73}" presName="spacer" presStyleCnt="0"/>
      <dgm:spPr/>
    </dgm:pt>
    <dgm:pt modelId="{1BA05576-BCB5-469C-ADA6-8182D97B0D55}" type="pres">
      <dgm:prSet presAssocID="{B2FEA573-4A69-40CE-A75A-8714A571D955}" presName="parentText" presStyleLbl="node1" presStyleIdx="3" presStyleCnt="7">
        <dgm:presLayoutVars>
          <dgm:chMax val="0"/>
          <dgm:bulletEnabled val="1"/>
        </dgm:presLayoutVars>
      </dgm:prSet>
      <dgm:spPr/>
    </dgm:pt>
    <dgm:pt modelId="{C62A1A53-3ADD-4D93-8A3A-71CF48884FEC}" type="pres">
      <dgm:prSet presAssocID="{BF586C4C-2D69-4AA1-A1D5-58BB987C29F8}" presName="spacer" presStyleCnt="0"/>
      <dgm:spPr/>
    </dgm:pt>
    <dgm:pt modelId="{9490A411-5904-4D40-90A0-C7D074EC326C}" type="pres">
      <dgm:prSet presAssocID="{0765C020-795F-4AAA-9E03-8089AAAE6620}" presName="parentText" presStyleLbl="node1" presStyleIdx="4" presStyleCnt="7">
        <dgm:presLayoutVars>
          <dgm:chMax val="0"/>
          <dgm:bulletEnabled val="1"/>
        </dgm:presLayoutVars>
      </dgm:prSet>
      <dgm:spPr/>
    </dgm:pt>
    <dgm:pt modelId="{797A53CE-27AA-40FB-8665-61BD7150FD7F}" type="pres">
      <dgm:prSet presAssocID="{E2C462C8-C069-4BB5-B5C2-20F0B276AA9C}" presName="spacer" presStyleCnt="0"/>
      <dgm:spPr/>
    </dgm:pt>
    <dgm:pt modelId="{37DA1C9E-4ED5-4120-87A0-720D33D2BDAF}" type="pres">
      <dgm:prSet presAssocID="{86B4C692-0C13-4701-8A39-658B090132F6}" presName="parentText" presStyleLbl="node1" presStyleIdx="5" presStyleCnt="7">
        <dgm:presLayoutVars>
          <dgm:chMax val="0"/>
          <dgm:bulletEnabled val="1"/>
        </dgm:presLayoutVars>
      </dgm:prSet>
      <dgm:spPr/>
    </dgm:pt>
    <dgm:pt modelId="{EF4FCF7F-5869-4592-BD36-E75555CAE223}" type="pres">
      <dgm:prSet presAssocID="{4D0DA46B-9B26-4BF2-98F7-FCD502B5AB66}" presName="spacer" presStyleCnt="0"/>
      <dgm:spPr/>
    </dgm:pt>
    <dgm:pt modelId="{9F401070-A99D-4186-8247-F0762C1A67C5}" type="pres">
      <dgm:prSet presAssocID="{78EB6991-9904-499A-B5AE-3591E807DEC9}" presName="parentText" presStyleLbl="node1" presStyleIdx="6" presStyleCnt="7">
        <dgm:presLayoutVars>
          <dgm:chMax val="0"/>
          <dgm:bulletEnabled val="1"/>
        </dgm:presLayoutVars>
      </dgm:prSet>
      <dgm:spPr/>
    </dgm:pt>
  </dgm:ptLst>
  <dgm:cxnLst>
    <dgm:cxn modelId="{1034E019-AA00-4658-884E-A57ED28C555A}" type="presOf" srcId="{78EB6991-9904-499A-B5AE-3591E807DEC9}" destId="{9F401070-A99D-4186-8247-F0762C1A67C5}" srcOrd="0" destOrd="0" presId="urn:microsoft.com/office/officeart/2005/8/layout/vList2"/>
    <dgm:cxn modelId="{38815B60-4E00-421F-84CB-31C5FB109F97}" srcId="{FA05B85B-9B07-49E7-8161-C62BF9970E53}" destId="{0765C020-795F-4AAA-9E03-8089AAAE6620}" srcOrd="4" destOrd="0" parTransId="{D09A17BF-70C0-4965-8C38-80156A088AF4}" sibTransId="{E2C462C8-C069-4BB5-B5C2-20F0B276AA9C}"/>
    <dgm:cxn modelId="{7EFF1642-717B-4DF4-927E-24B72B7D5DB4}" type="presOf" srcId="{0B17E692-0560-4EEC-BBFD-795E2F820542}" destId="{9BD9E16E-9722-4CD8-BD53-0AABDEE88903}" srcOrd="0" destOrd="0" presId="urn:microsoft.com/office/officeart/2005/8/layout/vList2"/>
    <dgm:cxn modelId="{96448848-46BB-4151-8E5D-4EB608D1E580}" type="presOf" srcId="{55167D86-023A-43D7-B18C-0C349D0CF483}" destId="{AC7F6E99-70E2-4A29-BA1C-AE34BBA4FBC0}" srcOrd="0" destOrd="0" presId="urn:microsoft.com/office/officeart/2005/8/layout/vList2"/>
    <dgm:cxn modelId="{96C21B76-C128-47BC-AB5C-E996E5B55095}" type="presOf" srcId="{FA05B85B-9B07-49E7-8161-C62BF9970E53}" destId="{C1DC3CF6-60A2-4DB4-A5E4-08F1BE1A8A03}" srcOrd="0" destOrd="0" presId="urn:microsoft.com/office/officeart/2005/8/layout/vList2"/>
    <dgm:cxn modelId="{87215782-BAB5-4862-B36D-EC6758017D3C}" srcId="{FA05B85B-9B07-49E7-8161-C62BF9970E53}" destId="{55167D86-023A-43D7-B18C-0C349D0CF483}" srcOrd="2" destOrd="0" parTransId="{48F31C7C-687C-48A7-871A-EA66536346FF}" sibTransId="{B001DA85-DDCA-4CD7-A75F-A2DB14475D73}"/>
    <dgm:cxn modelId="{8D687A89-DC7C-4C37-9F1E-DBC39377486F}" type="presOf" srcId="{B2FEA573-4A69-40CE-A75A-8714A571D955}" destId="{1BA05576-BCB5-469C-ADA6-8182D97B0D55}" srcOrd="0" destOrd="0" presId="urn:microsoft.com/office/officeart/2005/8/layout/vList2"/>
    <dgm:cxn modelId="{39856291-0EFE-4006-809A-0DCE4E1827DE}" srcId="{FA05B85B-9B07-49E7-8161-C62BF9970E53}" destId="{B2FEA573-4A69-40CE-A75A-8714A571D955}" srcOrd="3" destOrd="0" parTransId="{0A969BBC-1BC8-4935-9D47-4252FF391E23}" sibTransId="{BF586C4C-2D69-4AA1-A1D5-58BB987C29F8}"/>
    <dgm:cxn modelId="{178BDBA2-AB0D-4F25-92B5-B2F5BF402301}" type="presOf" srcId="{84658E3E-ED9B-4E5F-ADBD-28797678B8F1}" destId="{2D98E7E6-B760-405C-9E02-71D7717BC591}" srcOrd="0" destOrd="0" presId="urn:microsoft.com/office/officeart/2005/8/layout/vList2"/>
    <dgm:cxn modelId="{187A1DA5-D632-4C48-9E8E-5C3D80C69D37}" srcId="{FA05B85B-9B07-49E7-8161-C62BF9970E53}" destId="{78EB6991-9904-499A-B5AE-3591E807DEC9}" srcOrd="6" destOrd="0" parTransId="{36311A30-2920-42E2-87AA-5B322266BBE4}" sibTransId="{7F968B48-A133-467C-936C-10CC752D82D9}"/>
    <dgm:cxn modelId="{05DF76A9-BBF3-4D08-8CDA-6A5B5FF6E3FE}" srcId="{FA05B85B-9B07-49E7-8161-C62BF9970E53}" destId="{86B4C692-0C13-4701-8A39-658B090132F6}" srcOrd="5" destOrd="0" parTransId="{C13A128A-A771-46AB-A86B-8451BC64756D}" sibTransId="{4D0DA46B-9B26-4BF2-98F7-FCD502B5AB66}"/>
    <dgm:cxn modelId="{CA67E9C4-5E6C-4C59-B5BC-DE6F22A9A17C}" srcId="{FA05B85B-9B07-49E7-8161-C62BF9970E53}" destId="{0B17E692-0560-4EEC-BBFD-795E2F820542}" srcOrd="0" destOrd="0" parTransId="{BD7A386E-4867-40FD-90A3-89C91D534459}" sibTransId="{D82777DD-0056-48E4-B32F-E7C36B14ACE2}"/>
    <dgm:cxn modelId="{9823B6D7-4830-4E01-998E-607F9C158C32}" srcId="{FA05B85B-9B07-49E7-8161-C62BF9970E53}" destId="{84658E3E-ED9B-4E5F-ADBD-28797678B8F1}" srcOrd="1" destOrd="0" parTransId="{7175CAE8-D7C8-439C-A41A-CF04F0800000}" sibTransId="{2F31733A-B8D0-4FC1-B624-88DBF0699185}"/>
    <dgm:cxn modelId="{B77E19DC-4696-4856-8036-66DC80392099}" type="presOf" srcId="{86B4C692-0C13-4701-8A39-658B090132F6}" destId="{37DA1C9E-4ED5-4120-87A0-720D33D2BDAF}" srcOrd="0" destOrd="0" presId="urn:microsoft.com/office/officeart/2005/8/layout/vList2"/>
    <dgm:cxn modelId="{3AFB41E4-77BE-4F45-877A-70761F217012}" type="presOf" srcId="{0765C020-795F-4AAA-9E03-8089AAAE6620}" destId="{9490A411-5904-4D40-90A0-C7D074EC326C}" srcOrd="0" destOrd="0" presId="urn:microsoft.com/office/officeart/2005/8/layout/vList2"/>
    <dgm:cxn modelId="{D4B1CAB1-D13F-48D8-B78F-8B38048B5E01}" type="presParOf" srcId="{C1DC3CF6-60A2-4DB4-A5E4-08F1BE1A8A03}" destId="{9BD9E16E-9722-4CD8-BD53-0AABDEE88903}" srcOrd="0" destOrd="0" presId="urn:microsoft.com/office/officeart/2005/8/layout/vList2"/>
    <dgm:cxn modelId="{8305563A-E052-4BA0-BC23-B7279FE6D905}" type="presParOf" srcId="{C1DC3CF6-60A2-4DB4-A5E4-08F1BE1A8A03}" destId="{37A1D0DB-FD53-4DB7-95D9-8F083174C8CB}" srcOrd="1" destOrd="0" presId="urn:microsoft.com/office/officeart/2005/8/layout/vList2"/>
    <dgm:cxn modelId="{8781FCAB-7CB1-480A-905E-E6D7F858C5F1}" type="presParOf" srcId="{C1DC3CF6-60A2-4DB4-A5E4-08F1BE1A8A03}" destId="{2D98E7E6-B760-405C-9E02-71D7717BC591}" srcOrd="2" destOrd="0" presId="urn:microsoft.com/office/officeart/2005/8/layout/vList2"/>
    <dgm:cxn modelId="{670D8F09-807D-4348-884E-F5F7D3895A59}" type="presParOf" srcId="{C1DC3CF6-60A2-4DB4-A5E4-08F1BE1A8A03}" destId="{DB015F61-7EB6-41C3-AC30-C974B697D5AB}" srcOrd="3" destOrd="0" presId="urn:microsoft.com/office/officeart/2005/8/layout/vList2"/>
    <dgm:cxn modelId="{AD73908D-62AB-48D2-B804-23539F025491}" type="presParOf" srcId="{C1DC3CF6-60A2-4DB4-A5E4-08F1BE1A8A03}" destId="{AC7F6E99-70E2-4A29-BA1C-AE34BBA4FBC0}" srcOrd="4" destOrd="0" presId="urn:microsoft.com/office/officeart/2005/8/layout/vList2"/>
    <dgm:cxn modelId="{42687D9D-C9D7-4FDA-BB61-625993247C0A}" type="presParOf" srcId="{C1DC3CF6-60A2-4DB4-A5E4-08F1BE1A8A03}" destId="{8277D002-EB2D-4EBE-A935-8AD62E5750D2}" srcOrd="5" destOrd="0" presId="urn:microsoft.com/office/officeart/2005/8/layout/vList2"/>
    <dgm:cxn modelId="{722E331E-1FCC-445E-A415-C6E8AA764699}" type="presParOf" srcId="{C1DC3CF6-60A2-4DB4-A5E4-08F1BE1A8A03}" destId="{1BA05576-BCB5-469C-ADA6-8182D97B0D55}" srcOrd="6" destOrd="0" presId="urn:microsoft.com/office/officeart/2005/8/layout/vList2"/>
    <dgm:cxn modelId="{060AB8CD-520C-483B-B902-270D325047F9}" type="presParOf" srcId="{C1DC3CF6-60A2-4DB4-A5E4-08F1BE1A8A03}" destId="{C62A1A53-3ADD-4D93-8A3A-71CF48884FEC}" srcOrd="7" destOrd="0" presId="urn:microsoft.com/office/officeart/2005/8/layout/vList2"/>
    <dgm:cxn modelId="{B3DC6356-94C3-427E-A28D-9D3E1B240634}" type="presParOf" srcId="{C1DC3CF6-60A2-4DB4-A5E4-08F1BE1A8A03}" destId="{9490A411-5904-4D40-90A0-C7D074EC326C}" srcOrd="8" destOrd="0" presId="urn:microsoft.com/office/officeart/2005/8/layout/vList2"/>
    <dgm:cxn modelId="{48B6DEE9-30F1-4EE5-AA82-AE32F9BDBBCF}" type="presParOf" srcId="{C1DC3CF6-60A2-4DB4-A5E4-08F1BE1A8A03}" destId="{797A53CE-27AA-40FB-8665-61BD7150FD7F}" srcOrd="9" destOrd="0" presId="urn:microsoft.com/office/officeart/2005/8/layout/vList2"/>
    <dgm:cxn modelId="{B09FDB5D-2AF4-41BC-BED9-6086F360A40A}" type="presParOf" srcId="{C1DC3CF6-60A2-4DB4-A5E4-08F1BE1A8A03}" destId="{37DA1C9E-4ED5-4120-87A0-720D33D2BDAF}" srcOrd="10" destOrd="0" presId="urn:microsoft.com/office/officeart/2005/8/layout/vList2"/>
    <dgm:cxn modelId="{F6E5BF7F-8C3B-4511-A9F0-8AEB8A045DAA}" type="presParOf" srcId="{C1DC3CF6-60A2-4DB4-A5E4-08F1BE1A8A03}" destId="{EF4FCF7F-5869-4592-BD36-E75555CAE223}" srcOrd="11" destOrd="0" presId="urn:microsoft.com/office/officeart/2005/8/layout/vList2"/>
    <dgm:cxn modelId="{A84AFC47-AEB8-48CE-80F2-E30048F62B22}" type="presParOf" srcId="{C1DC3CF6-60A2-4DB4-A5E4-08F1BE1A8A03}" destId="{9F401070-A99D-4186-8247-F0762C1A67C5}"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F167B13-19D5-4D63-8131-4061078628BA}"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IN"/>
        </a:p>
      </dgm:t>
    </dgm:pt>
    <dgm:pt modelId="{70FD6046-CA5C-4623-80C1-6AC61E949483}">
      <dgm:prSet/>
      <dgm:spPr/>
      <dgm:t>
        <a:bodyPr/>
        <a:lstStyle/>
        <a:p>
          <a:r>
            <a:rPr lang="en-US"/>
            <a:t>AUTOPSY FINDINGS:</a:t>
          </a:r>
          <a:endParaRPr lang="en-IN"/>
        </a:p>
      </dgm:t>
    </dgm:pt>
    <dgm:pt modelId="{AF72A7ED-6A95-4CE0-8D11-250393327CB7}" type="parTrans" cxnId="{4696BFBA-93BD-4E21-9555-A57294AF12DD}">
      <dgm:prSet/>
      <dgm:spPr/>
      <dgm:t>
        <a:bodyPr/>
        <a:lstStyle/>
        <a:p>
          <a:endParaRPr lang="en-IN"/>
        </a:p>
      </dgm:t>
    </dgm:pt>
    <dgm:pt modelId="{C1A5AC8F-0C68-499B-A2C9-A7A4B3E0BE7C}" type="sibTrans" cxnId="{4696BFBA-93BD-4E21-9555-A57294AF12DD}">
      <dgm:prSet/>
      <dgm:spPr/>
      <dgm:t>
        <a:bodyPr/>
        <a:lstStyle/>
        <a:p>
          <a:endParaRPr lang="en-IN"/>
        </a:p>
      </dgm:t>
    </dgm:pt>
    <dgm:pt modelId="{3CA24BEA-7C02-4CA8-9DB6-A042642256C4}">
      <dgm:prSet/>
      <dgm:spPr/>
      <dgm:t>
        <a:bodyPr/>
        <a:lstStyle/>
        <a:p>
          <a:r>
            <a:rPr lang="en-US"/>
            <a:t>a) Fragments of seeds may be find in the stomach wash and intestine:</a:t>
          </a:r>
          <a:endParaRPr lang="en-IN"/>
        </a:p>
      </dgm:t>
    </dgm:pt>
    <dgm:pt modelId="{688B012C-BA79-41DE-B447-96A5A1EFFFBB}" type="parTrans" cxnId="{5EF1D5E9-385D-4925-B41A-F9768A91534A}">
      <dgm:prSet/>
      <dgm:spPr/>
      <dgm:t>
        <a:bodyPr/>
        <a:lstStyle/>
        <a:p>
          <a:endParaRPr lang="en-IN"/>
        </a:p>
      </dgm:t>
    </dgm:pt>
    <dgm:pt modelId="{1F3A33DD-4ECD-4DDE-AF1C-61E39972B411}" type="sibTrans" cxnId="{5EF1D5E9-385D-4925-B41A-F9768A91534A}">
      <dgm:prSet/>
      <dgm:spPr/>
      <dgm:t>
        <a:bodyPr/>
        <a:lstStyle/>
        <a:p>
          <a:endParaRPr lang="en-IN"/>
        </a:p>
      </dgm:t>
    </dgm:pt>
    <dgm:pt modelId="{34EC768F-C2B6-4DD7-904A-89698A41C05F}">
      <dgm:prSet/>
      <dgm:spPr/>
      <dgm:t>
        <a:bodyPr/>
        <a:lstStyle/>
        <a:p>
          <a:r>
            <a:rPr lang="en-US"/>
            <a:t>Vomit matter</a:t>
          </a:r>
          <a:endParaRPr lang="en-IN"/>
        </a:p>
      </dgm:t>
    </dgm:pt>
    <dgm:pt modelId="{92A12067-19B6-48B7-9C98-4ECC9F0430DA}" type="parTrans" cxnId="{573B28DB-6A36-4130-B132-8638B528340E}">
      <dgm:prSet/>
      <dgm:spPr/>
      <dgm:t>
        <a:bodyPr/>
        <a:lstStyle/>
        <a:p>
          <a:endParaRPr lang="en-IN"/>
        </a:p>
      </dgm:t>
    </dgm:pt>
    <dgm:pt modelId="{D4FAFC96-5984-4C08-94D6-DF67EE212D1D}" type="sibTrans" cxnId="{573B28DB-6A36-4130-B132-8638B528340E}">
      <dgm:prSet/>
      <dgm:spPr/>
      <dgm:t>
        <a:bodyPr/>
        <a:lstStyle/>
        <a:p>
          <a:endParaRPr lang="en-IN"/>
        </a:p>
      </dgm:t>
    </dgm:pt>
    <dgm:pt modelId="{30A68290-3EE1-48EA-A40D-1F36945D071D}">
      <dgm:prSet/>
      <dgm:spPr/>
      <dgm:t>
        <a:bodyPr/>
        <a:lstStyle/>
        <a:p>
          <a:r>
            <a:rPr lang="en-US"/>
            <a:t>Stomach Content</a:t>
          </a:r>
          <a:endParaRPr lang="en-IN"/>
        </a:p>
      </dgm:t>
    </dgm:pt>
    <dgm:pt modelId="{4DBFAD91-6839-49CA-9F6A-3E3254B3BFB7}" type="parTrans" cxnId="{C0AAF61F-884B-4CB0-A6BF-EB3EDE56958A}">
      <dgm:prSet/>
      <dgm:spPr/>
      <dgm:t>
        <a:bodyPr/>
        <a:lstStyle/>
        <a:p>
          <a:endParaRPr lang="en-IN"/>
        </a:p>
      </dgm:t>
    </dgm:pt>
    <dgm:pt modelId="{39EA6A65-1E9B-463B-A69A-D7DBC9080A86}" type="sibTrans" cxnId="{C0AAF61F-884B-4CB0-A6BF-EB3EDE56958A}">
      <dgm:prSet/>
      <dgm:spPr/>
      <dgm:t>
        <a:bodyPr/>
        <a:lstStyle/>
        <a:p>
          <a:endParaRPr lang="en-IN"/>
        </a:p>
      </dgm:t>
    </dgm:pt>
    <dgm:pt modelId="{7791AB7C-ECF4-4337-92E9-E41648EE26E5}">
      <dgm:prSet/>
      <dgm:spPr/>
      <dgm:t>
        <a:bodyPr/>
        <a:lstStyle/>
        <a:p>
          <a:r>
            <a:rPr lang="en-US"/>
            <a:t>Faecal matter</a:t>
          </a:r>
          <a:endParaRPr lang="en-IN"/>
        </a:p>
      </dgm:t>
    </dgm:pt>
    <dgm:pt modelId="{6EFC309C-A367-4FB5-943C-B067DA072DB6}" type="parTrans" cxnId="{49135ECE-0B7D-4652-8531-77AD0E91ED9D}">
      <dgm:prSet/>
      <dgm:spPr/>
      <dgm:t>
        <a:bodyPr/>
        <a:lstStyle/>
        <a:p>
          <a:endParaRPr lang="en-IN"/>
        </a:p>
      </dgm:t>
    </dgm:pt>
    <dgm:pt modelId="{7A724C80-6CBC-4432-A482-13A44517CD35}" type="sibTrans" cxnId="{49135ECE-0B7D-4652-8531-77AD0E91ED9D}">
      <dgm:prSet/>
      <dgm:spPr/>
      <dgm:t>
        <a:bodyPr/>
        <a:lstStyle/>
        <a:p>
          <a:endParaRPr lang="en-IN"/>
        </a:p>
      </dgm:t>
    </dgm:pt>
    <dgm:pt modelId="{F4F8B03A-0B14-4151-834E-C14CBDF77E22}">
      <dgm:prSet/>
      <dgm:spPr/>
      <dgm:t>
        <a:bodyPr/>
        <a:lstStyle/>
        <a:p>
          <a:r>
            <a:rPr lang="en-US"/>
            <a:t>b) Congestion appears in:</a:t>
          </a:r>
          <a:endParaRPr lang="en-IN"/>
        </a:p>
      </dgm:t>
    </dgm:pt>
    <dgm:pt modelId="{E71C2FE6-0A38-43BD-8837-813DB1313AE1}" type="parTrans" cxnId="{83EC3E0E-0F55-4034-ABEE-E38CC07A2A27}">
      <dgm:prSet/>
      <dgm:spPr/>
      <dgm:t>
        <a:bodyPr/>
        <a:lstStyle/>
        <a:p>
          <a:endParaRPr lang="en-IN"/>
        </a:p>
      </dgm:t>
    </dgm:pt>
    <dgm:pt modelId="{46BA7DF3-856D-44A1-B17D-996CCC281E0E}" type="sibTrans" cxnId="{83EC3E0E-0F55-4034-ABEE-E38CC07A2A27}">
      <dgm:prSet/>
      <dgm:spPr/>
      <dgm:t>
        <a:bodyPr/>
        <a:lstStyle/>
        <a:p>
          <a:endParaRPr lang="en-IN"/>
        </a:p>
      </dgm:t>
    </dgm:pt>
    <dgm:pt modelId="{4F903C66-F611-40A5-8DF0-23B3F0841A8F}">
      <dgm:prSet/>
      <dgm:spPr/>
      <dgm:t>
        <a:bodyPr/>
        <a:lstStyle/>
        <a:p>
          <a:r>
            <a:rPr lang="en-US"/>
            <a:t>Oesophagus</a:t>
          </a:r>
          <a:endParaRPr lang="en-IN"/>
        </a:p>
      </dgm:t>
    </dgm:pt>
    <dgm:pt modelId="{8936D4B2-DBF6-4420-8AA1-5CB158FE26B9}" type="parTrans" cxnId="{DEE4DC06-D718-4EF0-B811-EF2F2C99EF73}">
      <dgm:prSet/>
      <dgm:spPr/>
      <dgm:t>
        <a:bodyPr/>
        <a:lstStyle/>
        <a:p>
          <a:endParaRPr lang="en-IN"/>
        </a:p>
      </dgm:t>
    </dgm:pt>
    <dgm:pt modelId="{E6F7B1CB-42A0-441E-8A3C-9A63CC32F71A}" type="sibTrans" cxnId="{DEE4DC06-D718-4EF0-B811-EF2F2C99EF73}">
      <dgm:prSet/>
      <dgm:spPr/>
      <dgm:t>
        <a:bodyPr/>
        <a:lstStyle/>
        <a:p>
          <a:endParaRPr lang="en-IN"/>
        </a:p>
      </dgm:t>
    </dgm:pt>
    <dgm:pt modelId="{4315C7D6-B996-407C-9218-4FB24C1B6D8F}">
      <dgm:prSet/>
      <dgm:spPr/>
      <dgm:t>
        <a:bodyPr/>
        <a:lstStyle/>
        <a:p>
          <a:r>
            <a:rPr lang="en-US"/>
            <a:t>Stomach</a:t>
          </a:r>
          <a:endParaRPr lang="en-IN"/>
        </a:p>
      </dgm:t>
    </dgm:pt>
    <dgm:pt modelId="{F018A99B-79A8-48B0-9888-F68B4CFB68CA}" type="parTrans" cxnId="{5D0935BA-6CBA-45BE-99C8-88A5C2EDBD60}">
      <dgm:prSet/>
      <dgm:spPr/>
      <dgm:t>
        <a:bodyPr/>
        <a:lstStyle/>
        <a:p>
          <a:endParaRPr lang="en-IN"/>
        </a:p>
      </dgm:t>
    </dgm:pt>
    <dgm:pt modelId="{BCE6A96A-9702-46F6-86DC-22B2AA5D6C16}" type="sibTrans" cxnId="{5D0935BA-6CBA-45BE-99C8-88A5C2EDBD60}">
      <dgm:prSet/>
      <dgm:spPr/>
      <dgm:t>
        <a:bodyPr/>
        <a:lstStyle/>
        <a:p>
          <a:endParaRPr lang="en-IN"/>
        </a:p>
      </dgm:t>
    </dgm:pt>
    <dgm:pt modelId="{8D2C0000-DE1E-4234-BDF1-040B74B0BD32}">
      <dgm:prSet/>
      <dgm:spPr/>
      <dgm:t>
        <a:bodyPr/>
        <a:lstStyle/>
        <a:p>
          <a:r>
            <a:rPr lang="en-US"/>
            <a:t>Deudonum</a:t>
          </a:r>
          <a:endParaRPr lang="en-IN"/>
        </a:p>
      </dgm:t>
    </dgm:pt>
    <dgm:pt modelId="{947EC4AB-EFE4-4535-98A1-1A7F8B28B969}" type="parTrans" cxnId="{5E323BFB-BD6E-45FD-9ADF-0609923E93BE}">
      <dgm:prSet/>
      <dgm:spPr/>
      <dgm:t>
        <a:bodyPr/>
        <a:lstStyle/>
        <a:p>
          <a:endParaRPr lang="en-IN"/>
        </a:p>
      </dgm:t>
    </dgm:pt>
    <dgm:pt modelId="{D3A34263-881D-4B73-B6B4-572068C699E4}" type="sibTrans" cxnId="{5E323BFB-BD6E-45FD-9ADF-0609923E93BE}">
      <dgm:prSet/>
      <dgm:spPr/>
      <dgm:t>
        <a:bodyPr/>
        <a:lstStyle/>
        <a:p>
          <a:endParaRPr lang="en-IN"/>
        </a:p>
      </dgm:t>
    </dgm:pt>
    <dgm:pt modelId="{4A2DB0E7-2A35-484E-AC0E-E8C10BC3032E}">
      <dgm:prSet/>
      <dgm:spPr/>
      <dgm:t>
        <a:bodyPr/>
        <a:lstStyle/>
        <a:p>
          <a:r>
            <a:rPr lang="en-US"/>
            <a:t>c) Inflammation occurs in rare cases in mucous membrane of the stomach.</a:t>
          </a:r>
          <a:endParaRPr lang="en-IN"/>
        </a:p>
      </dgm:t>
    </dgm:pt>
    <dgm:pt modelId="{25124053-A872-46A6-B1F5-7BCD97ACF922}" type="parTrans" cxnId="{68D6499C-FDDD-4733-B5F1-85505C714215}">
      <dgm:prSet/>
      <dgm:spPr/>
      <dgm:t>
        <a:bodyPr/>
        <a:lstStyle/>
        <a:p>
          <a:endParaRPr lang="en-IN"/>
        </a:p>
      </dgm:t>
    </dgm:pt>
    <dgm:pt modelId="{E68E22FA-D40D-44DB-9417-20189D793F86}" type="sibTrans" cxnId="{68D6499C-FDDD-4733-B5F1-85505C714215}">
      <dgm:prSet/>
      <dgm:spPr/>
      <dgm:t>
        <a:bodyPr/>
        <a:lstStyle/>
        <a:p>
          <a:endParaRPr lang="en-IN"/>
        </a:p>
      </dgm:t>
    </dgm:pt>
    <dgm:pt modelId="{03EFE127-350D-4589-B5E8-F75FE4771FBB}">
      <dgm:prSet/>
      <dgm:spPr/>
      <dgm:t>
        <a:bodyPr/>
        <a:lstStyle/>
        <a:p>
          <a:r>
            <a:rPr lang="en-US"/>
            <a:t>d) Dilated pupils</a:t>
          </a:r>
          <a:endParaRPr lang="en-IN"/>
        </a:p>
      </dgm:t>
    </dgm:pt>
    <dgm:pt modelId="{CE080DCD-F5B6-4A4C-A5E5-AC70D0D24981}" type="parTrans" cxnId="{69F6D568-E38D-4D27-A619-9AE52216718F}">
      <dgm:prSet/>
      <dgm:spPr/>
      <dgm:t>
        <a:bodyPr/>
        <a:lstStyle/>
        <a:p>
          <a:endParaRPr lang="en-IN"/>
        </a:p>
      </dgm:t>
    </dgm:pt>
    <dgm:pt modelId="{855AEF3C-8466-4A5D-ABAD-610D1AC0C434}" type="sibTrans" cxnId="{69F6D568-E38D-4D27-A619-9AE52216718F}">
      <dgm:prSet/>
      <dgm:spPr/>
      <dgm:t>
        <a:bodyPr/>
        <a:lstStyle/>
        <a:p>
          <a:endParaRPr lang="en-IN"/>
        </a:p>
      </dgm:t>
    </dgm:pt>
    <dgm:pt modelId="{C0C660E2-65D4-4815-9390-060BB4D86909}">
      <dgm:prSet/>
      <dgm:spPr/>
      <dgm:t>
        <a:bodyPr/>
        <a:lstStyle/>
        <a:p>
          <a:r>
            <a:rPr lang="en-US"/>
            <a:t>e) Cyanosis</a:t>
          </a:r>
          <a:endParaRPr lang="en-IN"/>
        </a:p>
      </dgm:t>
    </dgm:pt>
    <dgm:pt modelId="{F1571936-8535-485E-87F7-2B393DE8B9E1}" type="parTrans" cxnId="{526ECEE0-A554-4690-BEA4-BE86F6A874F0}">
      <dgm:prSet/>
      <dgm:spPr/>
      <dgm:t>
        <a:bodyPr/>
        <a:lstStyle/>
        <a:p>
          <a:endParaRPr lang="en-IN"/>
        </a:p>
      </dgm:t>
    </dgm:pt>
    <dgm:pt modelId="{4BF3BAF2-C205-40DF-AB7E-EA35D239BADA}" type="sibTrans" cxnId="{526ECEE0-A554-4690-BEA4-BE86F6A874F0}">
      <dgm:prSet/>
      <dgm:spPr/>
      <dgm:t>
        <a:bodyPr/>
        <a:lstStyle/>
        <a:p>
          <a:endParaRPr lang="en-IN"/>
        </a:p>
      </dgm:t>
    </dgm:pt>
    <dgm:pt modelId="{DB5EBE82-03E6-4C13-9F81-6B933C2A4B23}">
      <dgm:prSet/>
      <dgm:spPr/>
      <dgm:t>
        <a:bodyPr/>
        <a:lstStyle/>
        <a:p>
          <a:r>
            <a:rPr lang="en-US"/>
            <a:t>f) Seeds resists putrefaction hence can be recovered from decomposed body</a:t>
          </a:r>
          <a:endParaRPr lang="en-IN"/>
        </a:p>
      </dgm:t>
    </dgm:pt>
    <dgm:pt modelId="{73C06041-E518-4647-B7B5-7D6DD2E357D8}" type="parTrans" cxnId="{AE6ADEF5-7E5F-4F1F-B4C9-A6C25C9C74D5}">
      <dgm:prSet/>
      <dgm:spPr/>
      <dgm:t>
        <a:bodyPr/>
        <a:lstStyle/>
        <a:p>
          <a:endParaRPr lang="en-IN"/>
        </a:p>
      </dgm:t>
    </dgm:pt>
    <dgm:pt modelId="{59006E2B-93A9-4143-9C0E-FC51CE2E4ECB}" type="sibTrans" cxnId="{AE6ADEF5-7E5F-4F1F-B4C9-A6C25C9C74D5}">
      <dgm:prSet/>
      <dgm:spPr/>
      <dgm:t>
        <a:bodyPr/>
        <a:lstStyle/>
        <a:p>
          <a:endParaRPr lang="en-IN"/>
        </a:p>
      </dgm:t>
    </dgm:pt>
    <dgm:pt modelId="{47BDED8D-8D3E-4E39-B8C5-35026CA0779D}" type="pres">
      <dgm:prSet presAssocID="{4F167B13-19D5-4D63-8131-4061078628BA}" presName="linear" presStyleCnt="0">
        <dgm:presLayoutVars>
          <dgm:animLvl val="lvl"/>
          <dgm:resizeHandles val="exact"/>
        </dgm:presLayoutVars>
      </dgm:prSet>
      <dgm:spPr/>
    </dgm:pt>
    <dgm:pt modelId="{A3E02657-3D22-49FD-8558-09347765B607}" type="pres">
      <dgm:prSet presAssocID="{70FD6046-CA5C-4623-80C1-6AC61E949483}" presName="parentText" presStyleLbl="node1" presStyleIdx="0" presStyleCnt="7">
        <dgm:presLayoutVars>
          <dgm:chMax val="0"/>
          <dgm:bulletEnabled val="1"/>
        </dgm:presLayoutVars>
      </dgm:prSet>
      <dgm:spPr/>
    </dgm:pt>
    <dgm:pt modelId="{140FB527-CEA5-4C47-98D6-33EB14791256}" type="pres">
      <dgm:prSet presAssocID="{C1A5AC8F-0C68-499B-A2C9-A7A4B3E0BE7C}" presName="spacer" presStyleCnt="0"/>
      <dgm:spPr/>
    </dgm:pt>
    <dgm:pt modelId="{6E246500-744E-47BD-8F98-2DA5F4E50ABB}" type="pres">
      <dgm:prSet presAssocID="{3CA24BEA-7C02-4CA8-9DB6-A042642256C4}" presName="parentText" presStyleLbl="node1" presStyleIdx="1" presStyleCnt="7">
        <dgm:presLayoutVars>
          <dgm:chMax val="0"/>
          <dgm:bulletEnabled val="1"/>
        </dgm:presLayoutVars>
      </dgm:prSet>
      <dgm:spPr/>
    </dgm:pt>
    <dgm:pt modelId="{E19B7489-5C4C-4038-BC70-501588DE85AC}" type="pres">
      <dgm:prSet presAssocID="{3CA24BEA-7C02-4CA8-9DB6-A042642256C4}" presName="childText" presStyleLbl="revTx" presStyleIdx="0" presStyleCnt="2">
        <dgm:presLayoutVars>
          <dgm:bulletEnabled val="1"/>
        </dgm:presLayoutVars>
      </dgm:prSet>
      <dgm:spPr/>
    </dgm:pt>
    <dgm:pt modelId="{4160B619-6626-4195-A673-A1BF2D8BD24F}" type="pres">
      <dgm:prSet presAssocID="{F4F8B03A-0B14-4151-834E-C14CBDF77E22}" presName="parentText" presStyleLbl="node1" presStyleIdx="2" presStyleCnt="7">
        <dgm:presLayoutVars>
          <dgm:chMax val="0"/>
          <dgm:bulletEnabled val="1"/>
        </dgm:presLayoutVars>
      </dgm:prSet>
      <dgm:spPr/>
    </dgm:pt>
    <dgm:pt modelId="{7DA40487-BFD6-435B-B43A-98BF4E872E76}" type="pres">
      <dgm:prSet presAssocID="{F4F8B03A-0B14-4151-834E-C14CBDF77E22}" presName="childText" presStyleLbl="revTx" presStyleIdx="1" presStyleCnt="2">
        <dgm:presLayoutVars>
          <dgm:bulletEnabled val="1"/>
        </dgm:presLayoutVars>
      </dgm:prSet>
      <dgm:spPr/>
    </dgm:pt>
    <dgm:pt modelId="{7805BDB9-86C8-49D1-A859-17B564CBE7C0}" type="pres">
      <dgm:prSet presAssocID="{4A2DB0E7-2A35-484E-AC0E-E8C10BC3032E}" presName="parentText" presStyleLbl="node1" presStyleIdx="3" presStyleCnt="7">
        <dgm:presLayoutVars>
          <dgm:chMax val="0"/>
          <dgm:bulletEnabled val="1"/>
        </dgm:presLayoutVars>
      </dgm:prSet>
      <dgm:spPr/>
    </dgm:pt>
    <dgm:pt modelId="{0AB08A63-9D72-4127-B748-6BE2975D986A}" type="pres">
      <dgm:prSet presAssocID="{E68E22FA-D40D-44DB-9417-20189D793F86}" presName="spacer" presStyleCnt="0"/>
      <dgm:spPr/>
    </dgm:pt>
    <dgm:pt modelId="{EBADB795-88DE-4460-BD72-B3E1B6D09F13}" type="pres">
      <dgm:prSet presAssocID="{03EFE127-350D-4589-B5E8-F75FE4771FBB}" presName="parentText" presStyleLbl="node1" presStyleIdx="4" presStyleCnt="7">
        <dgm:presLayoutVars>
          <dgm:chMax val="0"/>
          <dgm:bulletEnabled val="1"/>
        </dgm:presLayoutVars>
      </dgm:prSet>
      <dgm:spPr/>
    </dgm:pt>
    <dgm:pt modelId="{A42AE0DD-E775-4A7D-95C4-EB9999A33A52}" type="pres">
      <dgm:prSet presAssocID="{855AEF3C-8466-4A5D-ABAD-610D1AC0C434}" presName="spacer" presStyleCnt="0"/>
      <dgm:spPr/>
    </dgm:pt>
    <dgm:pt modelId="{5E72E446-5058-40D9-977C-DEE99417BDEE}" type="pres">
      <dgm:prSet presAssocID="{C0C660E2-65D4-4815-9390-060BB4D86909}" presName="parentText" presStyleLbl="node1" presStyleIdx="5" presStyleCnt="7">
        <dgm:presLayoutVars>
          <dgm:chMax val="0"/>
          <dgm:bulletEnabled val="1"/>
        </dgm:presLayoutVars>
      </dgm:prSet>
      <dgm:spPr/>
    </dgm:pt>
    <dgm:pt modelId="{0D203AA5-260B-4257-8E26-F7968ADE6DD3}" type="pres">
      <dgm:prSet presAssocID="{4BF3BAF2-C205-40DF-AB7E-EA35D239BADA}" presName="spacer" presStyleCnt="0"/>
      <dgm:spPr/>
    </dgm:pt>
    <dgm:pt modelId="{2966A466-D278-43EB-B7C1-88C45F07EC1F}" type="pres">
      <dgm:prSet presAssocID="{DB5EBE82-03E6-4C13-9F81-6B933C2A4B23}" presName="parentText" presStyleLbl="node1" presStyleIdx="6" presStyleCnt="7">
        <dgm:presLayoutVars>
          <dgm:chMax val="0"/>
          <dgm:bulletEnabled val="1"/>
        </dgm:presLayoutVars>
      </dgm:prSet>
      <dgm:spPr/>
    </dgm:pt>
  </dgm:ptLst>
  <dgm:cxnLst>
    <dgm:cxn modelId="{DEE4DC06-D718-4EF0-B811-EF2F2C99EF73}" srcId="{F4F8B03A-0B14-4151-834E-C14CBDF77E22}" destId="{4F903C66-F611-40A5-8DF0-23B3F0841A8F}" srcOrd="0" destOrd="0" parTransId="{8936D4B2-DBF6-4420-8AA1-5CB158FE26B9}" sibTransId="{E6F7B1CB-42A0-441E-8A3C-9A63CC32F71A}"/>
    <dgm:cxn modelId="{83EC3E0E-0F55-4034-ABEE-E38CC07A2A27}" srcId="{4F167B13-19D5-4D63-8131-4061078628BA}" destId="{F4F8B03A-0B14-4151-834E-C14CBDF77E22}" srcOrd="2" destOrd="0" parTransId="{E71C2FE6-0A38-43BD-8837-813DB1313AE1}" sibTransId="{46BA7DF3-856D-44A1-B17D-996CCC281E0E}"/>
    <dgm:cxn modelId="{C0AAF61F-884B-4CB0-A6BF-EB3EDE56958A}" srcId="{3CA24BEA-7C02-4CA8-9DB6-A042642256C4}" destId="{30A68290-3EE1-48EA-A40D-1F36945D071D}" srcOrd="1" destOrd="0" parTransId="{4DBFAD91-6839-49CA-9F6A-3E3254B3BFB7}" sibTransId="{39EA6A65-1E9B-463B-A69A-D7DBC9080A86}"/>
    <dgm:cxn modelId="{ECE86B21-691F-4245-BED0-F8DE96788F26}" type="presOf" srcId="{30A68290-3EE1-48EA-A40D-1F36945D071D}" destId="{E19B7489-5C4C-4038-BC70-501588DE85AC}" srcOrd="0" destOrd="1" presId="urn:microsoft.com/office/officeart/2005/8/layout/vList2"/>
    <dgm:cxn modelId="{9ED0EE38-2EC3-459F-BAC2-41AA63D74B69}" type="presOf" srcId="{8D2C0000-DE1E-4234-BDF1-040B74B0BD32}" destId="{7DA40487-BFD6-435B-B43A-98BF4E872E76}" srcOrd="0" destOrd="2" presId="urn:microsoft.com/office/officeart/2005/8/layout/vList2"/>
    <dgm:cxn modelId="{329EB73E-8533-4C00-8914-EF9DD3708C4F}" type="presOf" srcId="{03EFE127-350D-4589-B5E8-F75FE4771FBB}" destId="{EBADB795-88DE-4460-BD72-B3E1B6D09F13}" srcOrd="0" destOrd="0" presId="urn:microsoft.com/office/officeart/2005/8/layout/vList2"/>
    <dgm:cxn modelId="{9A155640-DD8A-409B-9B95-93A625D305ED}" type="presOf" srcId="{DB5EBE82-03E6-4C13-9F81-6B933C2A4B23}" destId="{2966A466-D278-43EB-B7C1-88C45F07EC1F}" srcOrd="0" destOrd="0" presId="urn:microsoft.com/office/officeart/2005/8/layout/vList2"/>
    <dgm:cxn modelId="{AE91F562-B19D-4597-8BF0-FD79CB2523FE}" type="presOf" srcId="{4A2DB0E7-2A35-484E-AC0E-E8C10BC3032E}" destId="{7805BDB9-86C8-49D1-A859-17B564CBE7C0}" srcOrd="0" destOrd="0" presId="urn:microsoft.com/office/officeart/2005/8/layout/vList2"/>
    <dgm:cxn modelId="{A8CFBB48-F6C1-4093-BFD8-30D2422465E3}" type="presOf" srcId="{F4F8B03A-0B14-4151-834E-C14CBDF77E22}" destId="{4160B619-6626-4195-A673-A1BF2D8BD24F}" srcOrd="0" destOrd="0" presId="urn:microsoft.com/office/officeart/2005/8/layout/vList2"/>
    <dgm:cxn modelId="{69F6D568-E38D-4D27-A619-9AE52216718F}" srcId="{4F167B13-19D5-4D63-8131-4061078628BA}" destId="{03EFE127-350D-4589-B5E8-F75FE4771FBB}" srcOrd="4" destOrd="0" parTransId="{CE080DCD-F5B6-4A4C-A5E5-AC70D0D24981}" sibTransId="{855AEF3C-8466-4A5D-ABAD-610D1AC0C434}"/>
    <dgm:cxn modelId="{137CCA86-5E4E-4140-B15C-7905D3571610}" type="presOf" srcId="{70FD6046-CA5C-4623-80C1-6AC61E949483}" destId="{A3E02657-3D22-49FD-8558-09347765B607}" srcOrd="0" destOrd="0" presId="urn:microsoft.com/office/officeart/2005/8/layout/vList2"/>
    <dgm:cxn modelId="{2944C28D-9269-4131-912A-0C2B4092E2C8}" type="presOf" srcId="{4315C7D6-B996-407C-9218-4FB24C1B6D8F}" destId="{7DA40487-BFD6-435B-B43A-98BF4E872E76}" srcOrd="0" destOrd="1" presId="urn:microsoft.com/office/officeart/2005/8/layout/vList2"/>
    <dgm:cxn modelId="{68D6499C-FDDD-4733-B5F1-85505C714215}" srcId="{4F167B13-19D5-4D63-8131-4061078628BA}" destId="{4A2DB0E7-2A35-484E-AC0E-E8C10BC3032E}" srcOrd="3" destOrd="0" parTransId="{25124053-A872-46A6-B1F5-7BCD97ACF922}" sibTransId="{E68E22FA-D40D-44DB-9417-20189D793F86}"/>
    <dgm:cxn modelId="{AE8539B1-0996-4B5D-A8ED-7DB65128D2DD}" type="presOf" srcId="{4F903C66-F611-40A5-8DF0-23B3F0841A8F}" destId="{7DA40487-BFD6-435B-B43A-98BF4E872E76}" srcOrd="0" destOrd="0" presId="urn:microsoft.com/office/officeart/2005/8/layout/vList2"/>
    <dgm:cxn modelId="{5D0935BA-6CBA-45BE-99C8-88A5C2EDBD60}" srcId="{F4F8B03A-0B14-4151-834E-C14CBDF77E22}" destId="{4315C7D6-B996-407C-9218-4FB24C1B6D8F}" srcOrd="1" destOrd="0" parTransId="{F018A99B-79A8-48B0-9888-F68B4CFB68CA}" sibTransId="{BCE6A96A-9702-46F6-86DC-22B2AA5D6C16}"/>
    <dgm:cxn modelId="{4696BFBA-93BD-4E21-9555-A57294AF12DD}" srcId="{4F167B13-19D5-4D63-8131-4061078628BA}" destId="{70FD6046-CA5C-4623-80C1-6AC61E949483}" srcOrd="0" destOrd="0" parTransId="{AF72A7ED-6A95-4CE0-8D11-250393327CB7}" sibTransId="{C1A5AC8F-0C68-499B-A2C9-A7A4B3E0BE7C}"/>
    <dgm:cxn modelId="{49135ECE-0B7D-4652-8531-77AD0E91ED9D}" srcId="{3CA24BEA-7C02-4CA8-9DB6-A042642256C4}" destId="{7791AB7C-ECF4-4337-92E9-E41648EE26E5}" srcOrd="2" destOrd="0" parTransId="{6EFC309C-A367-4FB5-943C-B067DA072DB6}" sibTransId="{7A724C80-6CBC-4432-A482-13A44517CD35}"/>
    <dgm:cxn modelId="{573B28DB-6A36-4130-B132-8638B528340E}" srcId="{3CA24BEA-7C02-4CA8-9DB6-A042642256C4}" destId="{34EC768F-C2B6-4DD7-904A-89698A41C05F}" srcOrd="0" destOrd="0" parTransId="{92A12067-19B6-48B7-9C98-4ECC9F0430DA}" sibTransId="{D4FAFC96-5984-4C08-94D6-DF67EE212D1D}"/>
    <dgm:cxn modelId="{526ECEE0-A554-4690-BEA4-BE86F6A874F0}" srcId="{4F167B13-19D5-4D63-8131-4061078628BA}" destId="{C0C660E2-65D4-4815-9390-060BB4D86909}" srcOrd="5" destOrd="0" parTransId="{F1571936-8535-485E-87F7-2B393DE8B9E1}" sibTransId="{4BF3BAF2-C205-40DF-AB7E-EA35D239BADA}"/>
    <dgm:cxn modelId="{20B0CDE3-04E7-4B5C-8A93-1B11019CE148}" type="presOf" srcId="{34EC768F-C2B6-4DD7-904A-89698A41C05F}" destId="{E19B7489-5C4C-4038-BC70-501588DE85AC}" srcOrd="0" destOrd="0" presId="urn:microsoft.com/office/officeart/2005/8/layout/vList2"/>
    <dgm:cxn modelId="{22340DE4-9F92-4929-BB56-5B1131E26D09}" type="presOf" srcId="{C0C660E2-65D4-4815-9390-060BB4D86909}" destId="{5E72E446-5058-40D9-977C-DEE99417BDEE}" srcOrd="0" destOrd="0" presId="urn:microsoft.com/office/officeart/2005/8/layout/vList2"/>
    <dgm:cxn modelId="{5EF1D5E9-385D-4925-B41A-F9768A91534A}" srcId="{4F167B13-19D5-4D63-8131-4061078628BA}" destId="{3CA24BEA-7C02-4CA8-9DB6-A042642256C4}" srcOrd="1" destOrd="0" parTransId="{688B012C-BA79-41DE-B447-96A5A1EFFFBB}" sibTransId="{1F3A33DD-4ECD-4DDE-AF1C-61E39972B411}"/>
    <dgm:cxn modelId="{D9D3E3EB-D8BF-4ED2-B568-3D9C9FC522A4}" type="presOf" srcId="{3CA24BEA-7C02-4CA8-9DB6-A042642256C4}" destId="{6E246500-744E-47BD-8F98-2DA5F4E50ABB}" srcOrd="0" destOrd="0" presId="urn:microsoft.com/office/officeart/2005/8/layout/vList2"/>
    <dgm:cxn modelId="{120AD6F4-CFF0-45BC-908D-7B1657C11E29}" type="presOf" srcId="{7791AB7C-ECF4-4337-92E9-E41648EE26E5}" destId="{E19B7489-5C4C-4038-BC70-501588DE85AC}" srcOrd="0" destOrd="2" presId="urn:microsoft.com/office/officeart/2005/8/layout/vList2"/>
    <dgm:cxn modelId="{AE6ADEF5-7E5F-4F1F-B4C9-A6C25C9C74D5}" srcId="{4F167B13-19D5-4D63-8131-4061078628BA}" destId="{DB5EBE82-03E6-4C13-9F81-6B933C2A4B23}" srcOrd="6" destOrd="0" parTransId="{73C06041-E518-4647-B7B5-7D6DD2E357D8}" sibTransId="{59006E2B-93A9-4143-9C0E-FC51CE2E4ECB}"/>
    <dgm:cxn modelId="{5E323BFB-BD6E-45FD-9ADF-0609923E93BE}" srcId="{F4F8B03A-0B14-4151-834E-C14CBDF77E22}" destId="{8D2C0000-DE1E-4234-BDF1-040B74B0BD32}" srcOrd="2" destOrd="0" parTransId="{947EC4AB-EFE4-4535-98A1-1A7F8B28B969}" sibTransId="{D3A34263-881D-4B73-B6B4-572068C699E4}"/>
    <dgm:cxn modelId="{5823C4FD-80BA-4532-BF00-FBBB6C703320}" type="presOf" srcId="{4F167B13-19D5-4D63-8131-4061078628BA}" destId="{47BDED8D-8D3E-4E39-B8C5-35026CA0779D}" srcOrd="0" destOrd="0" presId="urn:microsoft.com/office/officeart/2005/8/layout/vList2"/>
    <dgm:cxn modelId="{53F24975-9226-4C8F-8E79-5CED725FBAA7}" type="presParOf" srcId="{47BDED8D-8D3E-4E39-B8C5-35026CA0779D}" destId="{A3E02657-3D22-49FD-8558-09347765B607}" srcOrd="0" destOrd="0" presId="urn:microsoft.com/office/officeart/2005/8/layout/vList2"/>
    <dgm:cxn modelId="{93C4E210-D835-4B7F-B187-EEC26CD43E47}" type="presParOf" srcId="{47BDED8D-8D3E-4E39-B8C5-35026CA0779D}" destId="{140FB527-CEA5-4C47-98D6-33EB14791256}" srcOrd="1" destOrd="0" presId="urn:microsoft.com/office/officeart/2005/8/layout/vList2"/>
    <dgm:cxn modelId="{047E3AA1-34A5-412D-852F-5D3558A9CF3C}" type="presParOf" srcId="{47BDED8D-8D3E-4E39-B8C5-35026CA0779D}" destId="{6E246500-744E-47BD-8F98-2DA5F4E50ABB}" srcOrd="2" destOrd="0" presId="urn:microsoft.com/office/officeart/2005/8/layout/vList2"/>
    <dgm:cxn modelId="{313113E3-4980-4981-BA89-C980E98F80BA}" type="presParOf" srcId="{47BDED8D-8D3E-4E39-B8C5-35026CA0779D}" destId="{E19B7489-5C4C-4038-BC70-501588DE85AC}" srcOrd="3" destOrd="0" presId="urn:microsoft.com/office/officeart/2005/8/layout/vList2"/>
    <dgm:cxn modelId="{682B6861-5418-4678-B72C-06EA7A004669}" type="presParOf" srcId="{47BDED8D-8D3E-4E39-B8C5-35026CA0779D}" destId="{4160B619-6626-4195-A673-A1BF2D8BD24F}" srcOrd="4" destOrd="0" presId="urn:microsoft.com/office/officeart/2005/8/layout/vList2"/>
    <dgm:cxn modelId="{60B7E675-8F92-48C6-8D7A-CFDD3E6065DE}" type="presParOf" srcId="{47BDED8D-8D3E-4E39-B8C5-35026CA0779D}" destId="{7DA40487-BFD6-435B-B43A-98BF4E872E76}" srcOrd="5" destOrd="0" presId="urn:microsoft.com/office/officeart/2005/8/layout/vList2"/>
    <dgm:cxn modelId="{90B9B5AC-77A8-44D2-AA13-1D9DB4023B70}" type="presParOf" srcId="{47BDED8D-8D3E-4E39-B8C5-35026CA0779D}" destId="{7805BDB9-86C8-49D1-A859-17B564CBE7C0}" srcOrd="6" destOrd="0" presId="urn:microsoft.com/office/officeart/2005/8/layout/vList2"/>
    <dgm:cxn modelId="{83EB4A0D-BDCE-47D0-9038-9C1CBDA8AFB5}" type="presParOf" srcId="{47BDED8D-8D3E-4E39-B8C5-35026CA0779D}" destId="{0AB08A63-9D72-4127-B748-6BE2975D986A}" srcOrd="7" destOrd="0" presId="urn:microsoft.com/office/officeart/2005/8/layout/vList2"/>
    <dgm:cxn modelId="{6AAB1C0D-A59F-4420-9857-FC633EA23739}" type="presParOf" srcId="{47BDED8D-8D3E-4E39-B8C5-35026CA0779D}" destId="{EBADB795-88DE-4460-BD72-B3E1B6D09F13}" srcOrd="8" destOrd="0" presId="urn:microsoft.com/office/officeart/2005/8/layout/vList2"/>
    <dgm:cxn modelId="{7506955C-7F33-4219-9940-3B2B537A0F4B}" type="presParOf" srcId="{47BDED8D-8D3E-4E39-B8C5-35026CA0779D}" destId="{A42AE0DD-E775-4A7D-95C4-EB9999A33A52}" srcOrd="9" destOrd="0" presId="urn:microsoft.com/office/officeart/2005/8/layout/vList2"/>
    <dgm:cxn modelId="{CCD92D67-0B33-4405-9A3A-B876A9494710}" type="presParOf" srcId="{47BDED8D-8D3E-4E39-B8C5-35026CA0779D}" destId="{5E72E446-5058-40D9-977C-DEE99417BDEE}" srcOrd="10" destOrd="0" presId="urn:microsoft.com/office/officeart/2005/8/layout/vList2"/>
    <dgm:cxn modelId="{EB31909B-1BD5-4B1F-BEFB-04150C79DF94}" type="presParOf" srcId="{47BDED8D-8D3E-4E39-B8C5-35026CA0779D}" destId="{0D203AA5-260B-4257-8E26-F7968ADE6DD3}" srcOrd="11" destOrd="0" presId="urn:microsoft.com/office/officeart/2005/8/layout/vList2"/>
    <dgm:cxn modelId="{498BEF6B-7A29-4FBF-B677-D099A7BFCBFE}" type="presParOf" srcId="{47BDED8D-8D3E-4E39-B8C5-35026CA0779D}" destId="{2966A466-D278-43EB-B7C1-88C45F07EC1F}"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405DE4A-4D8F-4479-807A-CF8E63235D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C46E0D1-D4E8-444C-859E-B9D4E233EF81}">
      <dgm:prSet/>
      <dgm:spPr/>
      <dgm:t>
        <a:bodyPr/>
        <a:lstStyle/>
        <a:p>
          <a:r>
            <a:rPr lang="en-US"/>
            <a:t>Who- </a:t>
          </a:r>
          <a:r>
            <a:rPr lang="en-IN" b="0" i="0"/>
            <a:t>38 year old lady</a:t>
          </a:r>
          <a:endParaRPr lang="en-IN"/>
        </a:p>
      </dgm:t>
    </dgm:pt>
    <dgm:pt modelId="{940DB5C2-CFA0-404B-8EB4-C0B2366A7A30}" type="parTrans" cxnId="{C2035E84-5603-45F5-B6DF-E01A8D9FAD73}">
      <dgm:prSet/>
      <dgm:spPr/>
      <dgm:t>
        <a:bodyPr/>
        <a:lstStyle/>
        <a:p>
          <a:endParaRPr lang="en-IN"/>
        </a:p>
      </dgm:t>
    </dgm:pt>
    <dgm:pt modelId="{48089E55-6AA1-470A-AC21-DD63E8426064}" type="sibTrans" cxnId="{C2035E84-5603-45F5-B6DF-E01A8D9FAD73}">
      <dgm:prSet/>
      <dgm:spPr/>
      <dgm:t>
        <a:bodyPr/>
        <a:lstStyle/>
        <a:p>
          <a:endParaRPr lang="en-IN"/>
        </a:p>
      </dgm:t>
    </dgm:pt>
    <dgm:pt modelId="{FA7239E1-6424-4661-807A-AAEFEEDBF521}">
      <dgm:prSet/>
      <dgm:spPr/>
      <dgm:t>
        <a:bodyPr/>
        <a:lstStyle/>
        <a:p>
          <a:r>
            <a:rPr lang="en-US"/>
            <a:t>What- </a:t>
          </a:r>
          <a:r>
            <a:rPr lang="en-US" b="0" i="0"/>
            <a:t>A 38 year old lady was brought for autopsy with the history of taking some seeds. She was admitted to the hospital where she succumbed after 4 hours of admission. During hospital stay, she had fever, dilated pupils, difficulty in eating and breathing and convulsions. </a:t>
          </a:r>
          <a:endParaRPr lang="en-IN"/>
        </a:p>
      </dgm:t>
    </dgm:pt>
    <dgm:pt modelId="{A53E9A32-04CB-4278-945C-B9BC74B8C2C8}" type="parTrans" cxnId="{5EE7A287-7487-4A65-99DB-E65624FA32AE}">
      <dgm:prSet/>
      <dgm:spPr/>
      <dgm:t>
        <a:bodyPr/>
        <a:lstStyle/>
        <a:p>
          <a:endParaRPr lang="en-IN"/>
        </a:p>
      </dgm:t>
    </dgm:pt>
    <dgm:pt modelId="{CEE8BBD8-49EC-4504-88F7-27C5DE1B12FC}" type="sibTrans" cxnId="{5EE7A287-7487-4A65-99DB-E65624FA32AE}">
      <dgm:prSet/>
      <dgm:spPr/>
      <dgm:t>
        <a:bodyPr/>
        <a:lstStyle/>
        <a:p>
          <a:endParaRPr lang="en-IN"/>
        </a:p>
      </dgm:t>
    </dgm:pt>
    <dgm:pt modelId="{8495ED2A-2325-451D-98F2-2BC5A3A6A5C4}" type="pres">
      <dgm:prSet presAssocID="{6405DE4A-4D8F-4479-807A-CF8E63235D76}" presName="linear" presStyleCnt="0">
        <dgm:presLayoutVars>
          <dgm:animLvl val="lvl"/>
          <dgm:resizeHandles val="exact"/>
        </dgm:presLayoutVars>
      </dgm:prSet>
      <dgm:spPr/>
    </dgm:pt>
    <dgm:pt modelId="{302C205A-161A-460E-A7CC-E807288EC2D6}" type="pres">
      <dgm:prSet presAssocID="{AC46E0D1-D4E8-444C-859E-B9D4E233EF81}" presName="parentText" presStyleLbl="node1" presStyleIdx="0" presStyleCnt="2" custScaleY="31746">
        <dgm:presLayoutVars>
          <dgm:chMax val="0"/>
          <dgm:bulletEnabled val="1"/>
        </dgm:presLayoutVars>
      </dgm:prSet>
      <dgm:spPr/>
    </dgm:pt>
    <dgm:pt modelId="{F9160717-54AE-4F16-8ECE-1BEB802C986C}" type="pres">
      <dgm:prSet presAssocID="{48089E55-6AA1-470A-AC21-DD63E8426064}" presName="spacer" presStyleCnt="0"/>
      <dgm:spPr/>
    </dgm:pt>
    <dgm:pt modelId="{28EE7382-FEB6-41BA-B4B4-FC567C4A73A3}" type="pres">
      <dgm:prSet presAssocID="{FA7239E1-6424-4661-807A-AAEFEEDBF521}" presName="parentText" presStyleLbl="node1" presStyleIdx="1" presStyleCnt="2">
        <dgm:presLayoutVars>
          <dgm:chMax val="0"/>
          <dgm:bulletEnabled val="1"/>
        </dgm:presLayoutVars>
      </dgm:prSet>
      <dgm:spPr/>
    </dgm:pt>
  </dgm:ptLst>
  <dgm:cxnLst>
    <dgm:cxn modelId="{DC043D0B-278E-42A1-B4FA-568B78148827}" type="presOf" srcId="{6405DE4A-4D8F-4479-807A-CF8E63235D76}" destId="{8495ED2A-2325-451D-98F2-2BC5A3A6A5C4}" srcOrd="0" destOrd="0" presId="urn:microsoft.com/office/officeart/2005/8/layout/vList2"/>
    <dgm:cxn modelId="{7A6B5B4E-83F4-4091-8BBF-760DFD831165}" type="presOf" srcId="{AC46E0D1-D4E8-444C-859E-B9D4E233EF81}" destId="{302C205A-161A-460E-A7CC-E807288EC2D6}" srcOrd="0" destOrd="0" presId="urn:microsoft.com/office/officeart/2005/8/layout/vList2"/>
    <dgm:cxn modelId="{C2035E84-5603-45F5-B6DF-E01A8D9FAD73}" srcId="{6405DE4A-4D8F-4479-807A-CF8E63235D76}" destId="{AC46E0D1-D4E8-444C-859E-B9D4E233EF81}" srcOrd="0" destOrd="0" parTransId="{940DB5C2-CFA0-404B-8EB4-C0B2366A7A30}" sibTransId="{48089E55-6AA1-470A-AC21-DD63E8426064}"/>
    <dgm:cxn modelId="{5EE7A287-7487-4A65-99DB-E65624FA32AE}" srcId="{6405DE4A-4D8F-4479-807A-CF8E63235D76}" destId="{FA7239E1-6424-4661-807A-AAEFEEDBF521}" srcOrd="1" destOrd="0" parTransId="{A53E9A32-04CB-4278-945C-B9BC74B8C2C8}" sibTransId="{CEE8BBD8-49EC-4504-88F7-27C5DE1B12FC}"/>
    <dgm:cxn modelId="{8A6AE2B1-E53D-4BEE-B93A-A77EDF62DA45}" type="presOf" srcId="{FA7239E1-6424-4661-807A-AAEFEEDBF521}" destId="{28EE7382-FEB6-41BA-B4B4-FC567C4A73A3}" srcOrd="0" destOrd="0" presId="urn:microsoft.com/office/officeart/2005/8/layout/vList2"/>
    <dgm:cxn modelId="{F17781EB-E5A1-4F41-AC06-B2486EB47B91}" type="presParOf" srcId="{8495ED2A-2325-451D-98F2-2BC5A3A6A5C4}" destId="{302C205A-161A-460E-A7CC-E807288EC2D6}" srcOrd="0" destOrd="0" presId="urn:microsoft.com/office/officeart/2005/8/layout/vList2"/>
    <dgm:cxn modelId="{05734331-77EB-4912-B7DF-EFFACCD87D59}" type="presParOf" srcId="{8495ED2A-2325-451D-98F2-2BC5A3A6A5C4}" destId="{F9160717-54AE-4F16-8ECE-1BEB802C986C}" srcOrd="1" destOrd="0" presId="urn:microsoft.com/office/officeart/2005/8/layout/vList2"/>
    <dgm:cxn modelId="{96520200-4B11-4807-A53E-232D3DB12033}" type="presParOf" srcId="{8495ED2A-2325-451D-98F2-2BC5A3A6A5C4}" destId="{28EE7382-FEB6-41BA-B4B4-FC567C4A73A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4167ABD-C3DA-42EC-81AC-8044DD512E1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AABC5927-F850-4C48-9E55-7F50CF60AD51}">
      <dgm:prSet/>
      <dgm:spPr/>
      <dgm:t>
        <a:bodyPr/>
        <a:lstStyle/>
        <a:p>
          <a:r>
            <a:rPr lang="en-US"/>
            <a:t>Evidence- </a:t>
          </a:r>
          <a:endParaRPr lang="en-IN"/>
        </a:p>
      </dgm:t>
    </dgm:pt>
    <dgm:pt modelId="{9B4534C6-B3AC-4604-A322-BB39C879F3ED}" type="parTrans" cxnId="{3FEB1909-610D-447A-AE01-F41682B85769}">
      <dgm:prSet/>
      <dgm:spPr/>
      <dgm:t>
        <a:bodyPr/>
        <a:lstStyle/>
        <a:p>
          <a:endParaRPr lang="en-IN"/>
        </a:p>
      </dgm:t>
    </dgm:pt>
    <dgm:pt modelId="{F84F7F4A-B092-4179-95C5-2888DB461DA1}" type="sibTrans" cxnId="{3FEB1909-610D-447A-AE01-F41682B85769}">
      <dgm:prSet/>
      <dgm:spPr/>
      <dgm:t>
        <a:bodyPr/>
        <a:lstStyle/>
        <a:p>
          <a:endParaRPr lang="en-IN"/>
        </a:p>
      </dgm:t>
    </dgm:pt>
    <dgm:pt modelId="{0F7421F3-E59F-4A38-8A78-D09889C52A55}">
      <dgm:prSet/>
      <dgm:spPr/>
      <dgm:t>
        <a:bodyPr/>
        <a:lstStyle/>
        <a:p>
          <a:r>
            <a:rPr lang="en-US"/>
            <a:t>L</a:t>
          </a:r>
          <a:r>
            <a:rPr lang="en-US" b="0" i="0"/>
            <a:t>ungs were edematous and congestion of gastric mucosa was seen.(Figure 1) </a:t>
          </a:r>
          <a:endParaRPr lang="en-IN"/>
        </a:p>
      </dgm:t>
    </dgm:pt>
    <dgm:pt modelId="{F3DF5E14-0BB3-46BB-B97A-51DC6C01BB18}" type="parTrans" cxnId="{1224EE4F-9470-49DE-8977-A58882EDA87E}">
      <dgm:prSet/>
      <dgm:spPr/>
      <dgm:t>
        <a:bodyPr/>
        <a:lstStyle/>
        <a:p>
          <a:endParaRPr lang="en-IN"/>
        </a:p>
      </dgm:t>
    </dgm:pt>
    <dgm:pt modelId="{6AAA019B-A681-496D-AEF3-165C2BECDED6}" type="sibTrans" cxnId="{1224EE4F-9470-49DE-8977-A58882EDA87E}">
      <dgm:prSet/>
      <dgm:spPr/>
      <dgm:t>
        <a:bodyPr/>
        <a:lstStyle/>
        <a:p>
          <a:endParaRPr lang="en-IN"/>
        </a:p>
      </dgm:t>
    </dgm:pt>
    <dgm:pt modelId="{0F75DCD0-807B-4497-8CE4-A44D7E4CFA2E}">
      <dgm:prSet/>
      <dgm:spPr/>
      <dgm:t>
        <a:bodyPr/>
        <a:lstStyle/>
        <a:p>
          <a:r>
            <a:rPr lang="en-US" b="0" i="0"/>
            <a:t>Heart dissection did not reveal anything significant on gross examination. </a:t>
          </a:r>
          <a:endParaRPr lang="en-IN"/>
        </a:p>
      </dgm:t>
    </dgm:pt>
    <dgm:pt modelId="{67FA8689-75A5-485C-A06D-E52926A5F811}" type="parTrans" cxnId="{A8A4CBA1-24E4-4282-B312-5B3C8FFEF18F}">
      <dgm:prSet/>
      <dgm:spPr/>
      <dgm:t>
        <a:bodyPr/>
        <a:lstStyle/>
        <a:p>
          <a:endParaRPr lang="en-IN"/>
        </a:p>
      </dgm:t>
    </dgm:pt>
    <dgm:pt modelId="{C1F01E14-5ACC-4DE5-B658-8928F82B4EAB}" type="sibTrans" cxnId="{A8A4CBA1-24E4-4282-B312-5B3C8FFEF18F}">
      <dgm:prSet/>
      <dgm:spPr/>
      <dgm:t>
        <a:bodyPr/>
        <a:lstStyle/>
        <a:p>
          <a:endParaRPr lang="en-IN"/>
        </a:p>
      </dgm:t>
    </dgm:pt>
    <dgm:pt modelId="{BBF8C27F-A7F7-4B95-832A-C223121BDF5E}">
      <dgm:prSet/>
      <dgm:spPr/>
      <dgm:t>
        <a:bodyPr/>
        <a:lstStyle/>
        <a:p>
          <a:r>
            <a:rPr lang="en-US" b="0" i="0"/>
            <a:t>Histopathology did not show any features of heart disease. </a:t>
          </a:r>
          <a:endParaRPr lang="en-IN"/>
        </a:p>
      </dgm:t>
    </dgm:pt>
    <dgm:pt modelId="{48C020DF-2EEC-4DBE-AB06-4A5B55B6EAB5}" type="parTrans" cxnId="{D1A6E6D0-39ED-4746-AE83-FCAB1677557C}">
      <dgm:prSet/>
      <dgm:spPr/>
      <dgm:t>
        <a:bodyPr/>
        <a:lstStyle/>
        <a:p>
          <a:endParaRPr lang="en-IN"/>
        </a:p>
      </dgm:t>
    </dgm:pt>
    <dgm:pt modelId="{814816FA-16DB-4C15-B731-34299E1E1752}" type="sibTrans" cxnId="{D1A6E6D0-39ED-4746-AE83-FCAB1677557C}">
      <dgm:prSet/>
      <dgm:spPr/>
      <dgm:t>
        <a:bodyPr/>
        <a:lstStyle/>
        <a:p>
          <a:endParaRPr lang="en-IN"/>
        </a:p>
      </dgm:t>
    </dgm:pt>
    <dgm:pt modelId="{42793470-189E-4C95-8FE1-3A906B2F654C}">
      <dgm:prSet/>
      <dgm:spPr/>
      <dgm:t>
        <a:bodyPr/>
        <a:lstStyle/>
        <a:p>
          <a:r>
            <a:rPr lang="en-US" b="0" i="0"/>
            <a:t>Chemical analysis showed presence of atropine in stomach contents, liver, kidney and blood. </a:t>
          </a:r>
          <a:endParaRPr lang="en-IN"/>
        </a:p>
      </dgm:t>
    </dgm:pt>
    <dgm:pt modelId="{8A05973F-614D-45FD-A8FE-4D4B44A1E667}" type="parTrans" cxnId="{97E72855-BBDB-45B3-B620-2EBDCC224BFA}">
      <dgm:prSet/>
      <dgm:spPr/>
      <dgm:t>
        <a:bodyPr/>
        <a:lstStyle/>
        <a:p>
          <a:endParaRPr lang="en-IN"/>
        </a:p>
      </dgm:t>
    </dgm:pt>
    <dgm:pt modelId="{5D6CB94A-DBCD-4F60-9EA1-0EA00A1AE7DE}" type="sibTrans" cxnId="{97E72855-BBDB-45B3-B620-2EBDCC224BFA}">
      <dgm:prSet/>
      <dgm:spPr/>
      <dgm:t>
        <a:bodyPr/>
        <a:lstStyle/>
        <a:p>
          <a:endParaRPr lang="en-IN"/>
        </a:p>
      </dgm:t>
    </dgm:pt>
    <dgm:pt modelId="{3100456A-2745-4BAA-849F-14D5B4247BA3}">
      <dgm:prSet/>
      <dgm:spPr/>
      <dgm:t>
        <a:bodyPr/>
        <a:lstStyle/>
        <a:p>
          <a:r>
            <a:rPr lang="en-US" b="0" i="0"/>
            <a:t>It was concluded that death was due to respiratory paralysis as a result of consumption of datura seeds after ruling out all the other causes of death.</a:t>
          </a:r>
          <a:endParaRPr lang="en-IN"/>
        </a:p>
      </dgm:t>
    </dgm:pt>
    <dgm:pt modelId="{614BF2D8-2348-463E-904A-8F81080C0F8F}" type="parTrans" cxnId="{A4819996-77F9-45FD-9FE2-DEBD7AEE6110}">
      <dgm:prSet/>
      <dgm:spPr/>
      <dgm:t>
        <a:bodyPr/>
        <a:lstStyle/>
        <a:p>
          <a:endParaRPr lang="en-IN"/>
        </a:p>
      </dgm:t>
    </dgm:pt>
    <dgm:pt modelId="{91EA0353-56C0-4600-8A75-487AD1EA4534}" type="sibTrans" cxnId="{A4819996-77F9-45FD-9FE2-DEBD7AEE6110}">
      <dgm:prSet/>
      <dgm:spPr/>
      <dgm:t>
        <a:bodyPr/>
        <a:lstStyle/>
        <a:p>
          <a:endParaRPr lang="en-IN"/>
        </a:p>
      </dgm:t>
    </dgm:pt>
    <dgm:pt modelId="{D5A6A4C6-9267-419A-8AD7-CDB63B475F8E}" type="pres">
      <dgm:prSet presAssocID="{74167ABD-C3DA-42EC-81AC-8044DD512E13}" presName="linear" presStyleCnt="0">
        <dgm:presLayoutVars>
          <dgm:animLvl val="lvl"/>
          <dgm:resizeHandles val="exact"/>
        </dgm:presLayoutVars>
      </dgm:prSet>
      <dgm:spPr/>
    </dgm:pt>
    <dgm:pt modelId="{422600AA-26FB-4899-A243-C7C61FC59F78}" type="pres">
      <dgm:prSet presAssocID="{AABC5927-F850-4C48-9E55-7F50CF60AD51}" presName="parentText" presStyleLbl="node1" presStyleIdx="0" presStyleCnt="6">
        <dgm:presLayoutVars>
          <dgm:chMax val="0"/>
          <dgm:bulletEnabled val="1"/>
        </dgm:presLayoutVars>
      </dgm:prSet>
      <dgm:spPr/>
    </dgm:pt>
    <dgm:pt modelId="{113D8B44-DE4D-48CE-BD55-1EDC9330D84A}" type="pres">
      <dgm:prSet presAssocID="{F84F7F4A-B092-4179-95C5-2888DB461DA1}" presName="spacer" presStyleCnt="0"/>
      <dgm:spPr/>
    </dgm:pt>
    <dgm:pt modelId="{77405761-60DA-4078-8E72-47930EFC8ED3}" type="pres">
      <dgm:prSet presAssocID="{0F7421F3-E59F-4A38-8A78-D09889C52A55}" presName="parentText" presStyleLbl="node1" presStyleIdx="1" presStyleCnt="6">
        <dgm:presLayoutVars>
          <dgm:chMax val="0"/>
          <dgm:bulletEnabled val="1"/>
        </dgm:presLayoutVars>
      </dgm:prSet>
      <dgm:spPr/>
    </dgm:pt>
    <dgm:pt modelId="{25F2E7C6-77A5-4073-9B8C-8C51CA7F741D}" type="pres">
      <dgm:prSet presAssocID="{6AAA019B-A681-496D-AEF3-165C2BECDED6}" presName="spacer" presStyleCnt="0"/>
      <dgm:spPr/>
    </dgm:pt>
    <dgm:pt modelId="{B5CFB7AC-6654-4E91-A884-14482747B286}" type="pres">
      <dgm:prSet presAssocID="{0F75DCD0-807B-4497-8CE4-A44D7E4CFA2E}" presName="parentText" presStyleLbl="node1" presStyleIdx="2" presStyleCnt="6">
        <dgm:presLayoutVars>
          <dgm:chMax val="0"/>
          <dgm:bulletEnabled val="1"/>
        </dgm:presLayoutVars>
      </dgm:prSet>
      <dgm:spPr/>
    </dgm:pt>
    <dgm:pt modelId="{D6313088-CD8F-4AAE-87EF-C894D4087324}" type="pres">
      <dgm:prSet presAssocID="{C1F01E14-5ACC-4DE5-B658-8928F82B4EAB}" presName="spacer" presStyleCnt="0"/>
      <dgm:spPr/>
    </dgm:pt>
    <dgm:pt modelId="{79B4EEC9-0E68-4E91-B3EB-4E0D9456D0AD}" type="pres">
      <dgm:prSet presAssocID="{BBF8C27F-A7F7-4B95-832A-C223121BDF5E}" presName="parentText" presStyleLbl="node1" presStyleIdx="3" presStyleCnt="6">
        <dgm:presLayoutVars>
          <dgm:chMax val="0"/>
          <dgm:bulletEnabled val="1"/>
        </dgm:presLayoutVars>
      </dgm:prSet>
      <dgm:spPr/>
    </dgm:pt>
    <dgm:pt modelId="{3C300B32-003B-48D3-865A-755D633A43B2}" type="pres">
      <dgm:prSet presAssocID="{814816FA-16DB-4C15-B731-34299E1E1752}" presName="spacer" presStyleCnt="0"/>
      <dgm:spPr/>
    </dgm:pt>
    <dgm:pt modelId="{FE8704C7-CAE3-492B-8870-956698D7D7C4}" type="pres">
      <dgm:prSet presAssocID="{42793470-189E-4C95-8FE1-3A906B2F654C}" presName="parentText" presStyleLbl="node1" presStyleIdx="4" presStyleCnt="6">
        <dgm:presLayoutVars>
          <dgm:chMax val="0"/>
          <dgm:bulletEnabled val="1"/>
        </dgm:presLayoutVars>
      </dgm:prSet>
      <dgm:spPr/>
    </dgm:pt>
    <dgm:pt modelId="{4FA7C751-82FB-47C2-B92D-4C9D2DB2F4FC}" type="pres">
      <dgm:prSet presAssocID="{5D6CB94A-DBCD-4F60-9EA1-0EA00A1AE7DE}" presName="spacer" presStyleCnt="0"/>
      <dgm:spPr/>
    </dgm:pt>
    <dgm:pt modelId="{BA3BD422-C033-4912-AD3F-36F6AE5CD8CA}" type="pres">
      <dgm:prSet presAssocID="{3100456A-2745-4BAA-849F-14D5B4247BA3}" presName="parentText" presStyleLbl="node1" presStyleIdx="5" presStyleCnt="6">
        <dgm:presLayoutVars>
          <dgm:chMax val="0"/>
          <dgm:bulletEnabled val="1"/>
        </dgm:presLayoutVars>
      </dgm:prSet>
      <dgm:spPr/>
    </dgm:pt>
  </dgm:ptLst>
  <dgm:cxnLst>
    <dgm:cxn modelId="{3FEB1909-610D-447A-AE01-F41682B85769}" srcId="{74167ABD-C3DA-42EC-81AC-8044DD512E13}" destId="{AABC5927-F850-4C48-9E55-7F50CF60AD51}" srcOrd="0" destOrd="0" parTransId="{9B4534C6-B3AC-4604-A322-BB39C879F3ED}" sibTransId="{F84F7F4A-B092-4179-95C5-2888DB461DA1}"/>
    <dgm:cxn modelId="{1224EE4F-9470-49DE-8977-A58882EDA87E}" srcId="{74167ABD-C3DA-42EC-81AC-8044DD512E13}" destId="{0F7421F3-E59F-4A38-8A78-D09889C52A55}" srcOrd="1" destOrd="0" parTransId="{F3DF5E14-0BB3-46BB-B97A-51DC6C01BB18}" sibTransId="{6AAA019B-A681-496D-AEF3-165C2BECDED6}"/>
    <dgm:cxn modelId="{97E72855-BBDB-45B3-B620-2EBDCC224BFA}" srcId="{74167ABD-C3DA-42EC-81AC-8044DD512E13}" destId="{42793470-189E-4C95-8FE1-3A906B2F654C}" srcOrd="4" destOrd="0" parTransId="{8A05973F-614D-45FD-A8FE-4D4B44A1E667}" sibTransId="{5D6CB94A-DBCD-4F60-9EA1-0EA00A1AE7DE}"/>
    <dgm:cxn modelId="{1A0D7D75-963F-48B0-A3F0-6E6D3CB2A9C3}" type="presOf" srcId="{BBF8C27F-A7F7-4B95-832A-C223121BDF5E}" destId="{79B4EEC9-0E68-4E91-B3EB-4E0D9456D0AD}" srcOrd="0" destOrd="0" presId="urn:microsoft.com/office/officeart/2005/8/layout/vList2"/>
    <dgm:cxn modelId="{5E8DA05A-D2DD-4C7A-B652-7FEDE84E55FD}" type="presOf" srcId="{0F75DCD0-807B-4497-8CE4-A44D7E4CFA2E}" destId="{B5CFB7AC-6654-4E91-A884-14482747B286}" srcOrd="0" destOrd="0" presId="urn:microsoft.com/office/officeart/2005/8/layout/vList2"/>
    <dgm:cxn modelId="{A4819996-77F9-45FD-9FE2-DEBD7AEE6110}" srcId="{74167ABD-C3DA-42EC-81AC-8044DD512E13}" destId="{3100456A-2745-4BAA-849F-14D5B4247BA3}" srcOrd="5" destOrd="0" parTransId="{614BF2D8-2348-463E-904A-8F81080C0F8F}" sibTransId="{91EA0353-56C0-4600-8A75-487AD1EA4534}"/>
    <dgm:cxn modelId="{698C1E98-A87A-4DFF-884C-DDB211B189AD}" type="presOf" srcId="{3100456A-2745-4BAA-849F-14D5B4247BA3}" destId="{BA3BD422-C033-4912-AD3F-36F6AE5CD8CA}" srcOrd="0" destOrd="0" presId="urn:microsoft.com/office/officeart/2005/8/layout/vList2"/>
    <dgm:cxn modelId="{A8A4CBA1-24E4-4282-B312-5B3C8FFEF18F}" srcId="{74167ABD-C3DA-42EC-81AC-8044DD512E13}" destId="{0F75DCD0-807B-4497-8CE4-A44D7E4CFA2E}" srcOrd="2" destOrd="0" parTransId="{67FA8689-75A5-485C-A06D-E52926A5F811}" sibTransId="{C1F01E14-5ACC-4DE5-B658-8928F82B4EAB}"/>
    <dgm:cxn modelId="{325933C8-DE44-4C8B-98F5-CE2927B1FAFD}" type="presOf" srcId="{42793470-189E-4C95-8FE1-3A906B2F654C}" destId="{FE8704C7-CAE3-492B-8870-956698D7D7C4}" srcOrd="0" destOrd="0" presId="urn:microsoft.com/office/officeart/2005/8/layout/vList2"/>
    <dgm:cxn modelId="{D1A6E6D0-39ED-4746-AE83-FCAB1677557C}" srcId="{74167ABD-C3DA-42EC-81AC-8044DD512E13}" destId="{BBF8C27F-A7F7-4B95-832A-C223121BDF5E}" srcOrd="3" destOrd="0" parTransId="{48C020DF-2EEC-4DBE-AB06-4A5B55B6EAB5}" sibTransId="{814816FA-16DB-4C15-B731-34299E1E1752}"/>
    <dgm:cxn modelId="{CADE64D1-75FB-41CE-A4FA-C2852A8D8181}" type="presOf" srcId="{74167ABD-C3DA-42EC-81AC-8044DD512E13}" destId="{D5A6A4C6-9267-419A-8AD7-CDB63B475F8E}" srcOrd="0" destOrd="0" presId="urn:microsoft.com/office/officeart/2005/8/layout/vList2"/>
    <dgm:cxn modelId="{3FD238F3-6702-410D-8EC2-0F72585DEDA3}" type="presOf" srcId="{0F7421F3-E59F-4A38-8A78-D09889C52A55}" destId="{77405761-60DA-4078-8E72-47930EFC8ED3}" srcOrd="0" destOrd="0" presId="urn:microsoft.com/office/officeart/2005/8/layout/vList2"/>
    <dgm:cxn modelId="{7A38CAFE-F48F-4D7C-AA86-8A0430A0B26E}" type="presOf" srcId="{AABC5927-F850-4C48-9E55-7F50CF60AD51}" destId="{422600AA-26FB-4899-A243-C7C61FC59F78}" srcOrd="0" destOrd="0" presId="urn:microsoft.com/office/officeart/2005/8/layout/vList2"/>
    <dgm:cxn modelId="{6FFEE41E-517E-48D4-9A25-168B33A4F266}" type="presParOf" srcId="{D5A6A4C6-9267-419A-8AD7-CDB63B475F8E}" destId="{422600AA-26FB-4899-A243-C7C61FC59F78}" srcOrd="0" destOrd="0" presId="urn:microsoft.com/office/officeart/2005/8/layout/vList2"/>
    <dgm:cxn modelId="{2D49E694-AFE3-4208-8E13-A8343DD0B8B9}" type="presParOf" srcId="{D5A6A4C6-9267-419A-8AD7-CDB63B475F8E}" destId="{113D8B44-DE4D-48CE-BD55-1EDC9330D84A}" srcOrd="1" destOrd="0" presId="urn:microsoft.com/office/officeart/2005/8/layout/vList2"/>
    <dgm:cxn modelId="{CDA2CF12-8A81-455A-B593-93877CF8C006}" type="presParOf" srcId="{D5A6A4C6-9267-419A-8AD7-CDB63B475F8E}" destId="{77405761-60DA-4078-8E72-47930EFC8ED3}" srcOrd="2" destOrd="0" presId="urn:microsoft.com/office/officeart/2005/8/layout/vList2"/>
    <dgm:cxn modelId="{04532580-C27A-4644-9F37-4D95E657F512}" type="presParOf" srcId="{D5A6A4C6-9267-419A-8AD7-CDB63B475F8E}" destId="{25F2E7C6-77A5-4073-9B8C-8C51CA7F741D}" srcOrd="3" destOrd="0" presId="urn:microsoft.com/office/officeart/2005/8/layout/vList2"/>
    <dgm:cxn modelId="{200C119B-17B2-4386-AEA0-3B6C8A49118A}" type="presParOf" srcId="{D5A6A4C6-9267-419A-8AD7-CDB63B475F8E}" destId="{B5CFB7AC-6654-4E91-A884-14482747B286}" srcOrd="4" destOrd="0" presId="urn:microsoft.com/office/officeart/2005/8/layout/vList2"/>
    <dgm:cxn modelId="{E90E06F3-7456-4484-8A48-4EC3FDFE2B6C}" type="presParOf" srcId="{D5A6A4C6-9267-419A-8AD7-CDB63B475F8E}" destId="{D6313088-CD8F-4AAE-87EF-C894D4087324}" srcOrd="5" destOrd="0" presId="urn:microsoft.com/office/officeart/2005/8/layout/vList2"/>
    <dgm:cxn modelId="{4C9586B0-8E7D-4982-A742-35B5171E3D45}" type="presParOf" srcId="{D5A6A4C6-9267-419A-8AD7-CDB63B475F8E}" destId="{79B4EEC9-0E68-4E91-B3EB-4E0D9456D0AD}" srcOrd="6" destOrd="0" presId="urn:microsoft.com/office/officeart/2005/8/layout/vList2"/>
    <dgm:cxn modelId="{4B5D5DC5-907A-4316-A0F7-E7BA9775FD16}" type="presParOf" srcId="{D5A6A4C6-9267-419A-8AD7-CDB63B475F8E}" destId="{3C300B32-003B-48D3-865A-755D633A43B2}" srcOrd="7" destOrd="0" presId="urn:microsoft.com/office/officeart/2005/8/layout/vList2"/>
    <dgm:cxn modelId="{CF7131B1-5957-4468-A3C4-A84C707F02BD}" type="presParOf" srcId="{D5A6A4C6-9267-419A-8AD7-CDB63B475F8E}" destId="{FE8704C7-CAE3-492B-8870-956698D7D7C4}" srcOrd="8" destOrd="0" presId="urn:microsoft.com/office/officeart/2005/8/layout/vList2"/>
    <dgm:cxn modelId="{F09FABA0-2C7A-4EE3-A49A-242596282C6E}" type="presParOf" srcId="{D5A6A4C6-9267-419A-8AD7-CDB63B475F8E}" destId="{4FA7C751-82FB-47C2-B92D-4C9D2DB2F4FC}" srcOrd="9" destOrd="0" presId="urn:microsoft.com/office/officeart/2005/8/layout/vList2"/>
    <dgm:cxn modelId="{47705C3B-99C2-4C40-858A-575A648516D7}" type="presParOf" srcId="{D5A6A4C6-9267-419A-8AD7-CDB63B475F8E}" destId="{BA3BD422-C033-4912-AD3F-36F6AE5CD8CA}"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516A4EC-337A-4655-B048-5FF819BD20D6}"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IN"/>
        </a:p>
      </dgm:t>
    </dgm:pt>
    <dgm:pt modelId="{673EE79E-70BF-424F-8D0A-DA40EABB9B3C}">
      <dgm:prSet/>
      <dgm:spPr/>
      <dgm:t>
        <a:bodyPr/>
        <a:lstStyle/>
        <a:p>
          <a:r>
            <a:rPr lang="en-US" dirty="0"/>
            <a:t>AUTOPSY FINDINGS:</a:t>
          </a:r>
          <a:endParaRPr lang="en-IN" dirty="0"/>
        </a:p>
      </dgm:t>
    </dgm:pt>
    <dgm:pt modelId="{04512D45-BB7A-457C-9937-0B45F8D01E0D}" type="parTrans" cxnId="{05CC9717-F034-4499-8BA3-DCE74DEE9D94}">
      <dgm:prSet/>
      <dgm:spPr/>
      <dgm:t>
        <a:bodyPr/>
        <a:lstStyle/>
        <a:p>
          <a:endParaRPr lang="en-IN"/>
        </a:p>
      </dgm:t>
    </dgm:pt>
    <dgm:pt modelId="{71743971-1009-4330-9B1A-188E6CF464FF}" type="sibTrans" cxnId="{05CC9717-F034-4499-8BA3-DCE74DEE9D94}">
      <dgm:prSet/>
      <dgm:spPr/>
      <dgm:t>
        <a:bodyPr/>
        <a:lstStyle/>
        <a:p>
          <a:endParaRPr lang="en-IN"/>
        </a:p>
      </dgm:t>
    </dgm:pt>
    <dgm:pt modelId="{C5524CE5-2401-42B9-80C9-FE016C5C44A6}">
      <dgm:prSet/>
      <dgm:spPr/>
      <dgm:t>
        <a:bodyPr/>
        <a:lstStyle/>
        <a:p>
          <a:r>
            <a:rPr lang="en-US" dirty="0"/>
            <a:t>Signs of gastrointestinal irritation, congestion of various organs, and </a:t>
          </a:r>
          <a:r>
            <a:rPr lang="en-US" dirty="0" err="1"/>
            <a:t>endocardinal</a:t>
          </a:r>
          <a:r>
            <a:rPr lang="en-US" dirty="0"/>
            <a:t> ecchymoses caused by bruising. </a:t>
          </a:r>
          <a:endParaRPr lang="en-IN" dirty="0"/>
        </a:p>
      </dgm:t>
    </dgm:pt>
    <dgm:pt modelId="{E5A3A701-B8A0-4B36-9ED7-E8BE94C15A9A}" type="parTrans" cxnId="{13AFC714-95DF-426F-ADF5-45A5BCEEDF5A}">
      <dgm:prSet/>
      <dgm:spPr/>
      <dgm:t>
        <a:bodyPr/>
        <a:lstStyle/>
        <a:p>
          <a:endParaRPr lang="en-IN"/>
        </a:p>
      </dgm:t>
    </dgm:pt>
    <dgm:pt modelId="{BE6FDEDC-6CC3-405C-A2EE-F3B59E5AA013}" type="sibTrans" cxnId="{13AFC714-95DF-426F-ADF5-45A5BCEEDF5A}">
      <dgm:prSet/>
      <dgm:spPr/>
      <dgm:t>
        <a:bodyPr/>
        <a:lstStyle/>
        <a:p>
          <a:endParaRPr lang="en-IN"/>
        </a:p>
      </dgm:t>
    </dgm:pt>
    <dgm:pt modelId="{C3535904-07D5-43B4-B509-8714850191BB}">
      <dgm:prSet/>
      <dgm:spPr/>
      <dgm:t>
        <a:bodyPr/>
        <a:lstStyle/>
        <a:p>
          <a:r>
            <a:rPr lang="en-US" dirty="0"/>
            <a:t>It resists putrefaction and can be detected even years after death in exhumed putrefied bodies. </a:t>
          </a:r>
          <a:endParaRPr lang="en-IN" dirty="0"/>
        </a:p>
      </dgm:t>
    </dgm:pt>
    <dgm:pt modelId="{79274510-7FE7-4E07-9202-4651190D00B1}" type="parTrans" cxnId="{48E3F958-7285-4E67-8682-EAD24568268F}">
      <dgm:prSet/>
      <dgm:spPr/>
      <dgm:t>
        <a:bodyPr/>
        <a:lstStyle/>
        <a:p>
          <a:endParaRPr lang="en-IN"/>
        </a:p>
      </dgm:t>
    </dgm:pt>
    <dgm:pt modelId="{3AAF0D65-A2A5-453D-9289-F1B5608D2B18}" type="sibTrans" cxnId="{48E3F958-7285-4E67-8682-EAD24568268F}">
      <dgm:prSet/>
      <dgm:spPr/>
      <dgm:t>
        <a:bodyPr/>
        <a:lstStyle/>
        <a:p>
          <a:endParaRPr lang="en-IN"/>
        </a:p>
      </dgm:t>
    </dgm:pt>
    <dgm:pt modelId="{E1363225-CC1A-443F-9278-56BE30063E3E}">
      <dgm:prSet/>
      <dgm:spPr/>
      <dgm:t>
        <a:bodyPr/>
        <a:lstStyle/>
        <a:p>
          <a:r>
            <a:rPr lang="en-US" dirty="0"/>
            <a:t>Petechial hemorrhages on heart are a characteristic feature. </a:t>
          </a:r>
          <a:endParaRPr lang="en-IN" dirty="0"/>
        </a:p>
      </dgm:t>
    </dgm:pt>
    <dgm:pt modelId="{35DDF41B-21CA-4471-B851-92EDC06E43E3}" type="parTrans" cxnId="{88BA1FEB-DF3C-4487-A455-3493E3F6C6AE}">
      <dgm:prSet/>
      <dgm:spPr/>
      <dgm:t>
        <a:bodyPr/>
        <a:lstStyle/>
        <a:p>
          <a:endParaRPr lang="en-IN"/>
        </a:p>
      </dgm:t>
    </dgm:pt>
    <dgm:pt modelId="{D6FBEEE2-2B85-47BF-AEE4-817D160C223F}" type="sibTrans" cxnId="{88BA1FEB-DF3C-4487-A455-3493E3F6C6AE}">
      <dgm:prSet/>
      <dgm:spPr/>
      <dgm:t>
        <a:bodyPr/>
        <a:lstStyle/>
        <a:p>
          <a:endParaRPr lang="en-IN"/>
        </a:p>
      </dgm:t>
    </dgm:pt>
    <dgm:pt modelId="{FEC4C1A7-1B96-464B-97A5-EF040AC42802}">
      <dgm:prSet/>
      <dgm:spPr/>
      <dgm:t>
        <a:bodyPr/>
        <a:lstStyle/>
        <a:p>
          <a:r>
            <a:rPr lang="en-US"/>
            <a:t>Nerium odorum resists heat and can therefore be detected even from the burnt remains of the dead body.</a:t>
          </a:r>
          <a:endParaRPr lang="en-IN"/>
        </a:p>
      </dgm:t>
    </dgm:pt>
    <dgm:pt modelId="{BC20B58C-80AC-4D3D-AF4A-45F7CB17C701}" type="parTrans" cxnId="{E7C11377-318F-40F1-8652-EBE010CC54DC}">
      <dgm:prSet/>
      <dgm:spPr/>
      <dgm:t>
        <a:bodyPr/>
        <a:lstStyle/>
        <a:p>
          <a:endParaRPr lang="en-IN"/>
        </a:p>
      </dgm:t>
    </dgm:pt>
    <dgm:pt modelId="{6C1AC113-BF28-49CA-B2BC-43256D84546B}" type="sibTrans" cxnId="{E7C11377-318F-40F1-8652-EBE010CC54DC}">
      <dgm:prSet/>
      <dgm:spPr/>
      <dgm:t>
        <a:bodyPr/>
        <a:lstStyle/>
        <a:p>
          <a:endParaRPr lang="en-IN"/>
        </a:p>
      </dgm:t>
    </dgm:pt>
    <dgm:pt modelId="{CE9B5745-4498-443C-980E-399FA9F6AF2F}" type="pres">
      <dgm:prSet presAssocID="{0516A4EC-337A-4655-B048-5FF819BD20D6}" presName="linear" presStyleCnt="0">
        <dgm:presLayoutVars>
          <dgm:animLvl val="lvl"/>
          <dgm:resizeHandles val="exact"/>
        </dgm:presLayoutVars>
      </dgm:prSet>
      <dgm:spPr/>
    </dgm:pt>
    <dgm:pt modelId="{8188050A-F63F-422B-8AC2-2E7C3217AC6F}" type="pres">
      <dgm:prSet presAssocID="{673EE79E-70BF-424F-8D0A-DA40EABB9B3C}" presName="parentText" presStyleLbl="node1" presStyleIdx="0" presStyleCnt="1">
        <dgm:presLayoutVars>
          <dgm:chMax val="0"/>
          <dgm:bulletEnabled val="1"/>
        </dgm:presLayoutVars>
      </dgm:prSet>
      <dgm:spPr/>
    </dgm:pt>
    <dgm:pt modelId="{27E5FA12-7D1D-470D-A6C5-06A85CF9E7BB}" type="pres">
      <dgm:prSet presAssocID="{673EE79E-70BF-424F-8D0A-DA40EABB9B3C}" presName="childText" presStyleLbl="revTx" presStyleIdx="0" presStyleCnt="1">
        <dgm:presLayoutVars>
          <dgm:bulletEnabled val="1"/>
        </dgm:presLayoutVars>
      </dgm:prSet>
      <dgm:spPr/>
    </dgm:pt>
  </dgm:ptLst>
  <dgm:cxnLst>
    <dgm:cxn modelId="{9FC0DE05-54B1-4E78-B888-CEEA00BEE74A}" type="presOf" srcId="{673EE79E-70BF-424F-8D0A-DA40EABB9B3C}" destId="{8188050A-F63F-422B-8AC2-2E7C3217AC6F}" srcOrd="0" destOrd="0" presId="urn:microsoft.com/office/officeart/2005/8/layout/vList2"/>
    <dgm:cxn modelId="{13AFC714-95DF-426F-ADF5-45A5BCEEDF5A}" srcId="{673EE79E-70BF-424F-8D0A-DA40EABB9B3C}" destId="{C5524CE5-2401-42B9-80C9-FE016C5C44A6}" srcOrd="0" destOrd="0" parTransId="{E5A3A701-B8A0-4B36-9ED7-E8BE94C15A9A}" sibTransId="{BE6FDEDC-6CC3-405C-A2EE-F3B59E5AA013}"/>
    <dgm:cxn modelId="{05CC9717-F034-4499-8BA3-DCE74DEE9D94}" srcId="{0516A4EC-337A-4655-B048-5FF819BD20D6}" destId="{673EE79E-70BF-424F-8D0A-DA40EABB9B3C}" srcOrd="0" destOrd="0" parTransId="{04512D45-BB7A-457C-9937-0B45F8D01E0D}" sibTransId="{71743971-1009-4330-9B1A-188E6CF464FF}"/>
    <dgm:cxn modelId="{40365921-020E-4CAA-89D1-E5BAC673AD4B}" type="presOf" srcId="{FEC4C1A7-1B96-464B-97A5-EF040AC42802}" destId="{27E5FA12-7D1D-470D-A6C5-06A85CF9E7BB}" srcOrd="0" destOrd="3" presId="urn:microsoft.com/office/officeart/2005/8/layout/vList2"/>
    <dgm:cxn modelId="{E8B90F25-BD81-4E99-8E4B-C48822F9DC8D}" type="presOf" srcId="{C5524CE5-2401-42B9-80C9-FE016C5C44A6}" destId="{27E5FA12-7D1D-470D-A6C5-06A85CF9E7BB}" srcOrd="0" destOrd="0" presId="urn:microsoft.com/office/officeart/2005/8/layout/vList2"/>
    <dgm:cxn modelId="{E7C11377-318F-40F1-8652-EBE010CC54DC}" srcId="{673EE79E-70BF-424F-8D0A-DA40EABB9B3C}" destId="{FEC4C1A7-1B96-464B-97A5-EF040AC42802}" srcOrd="3" destOrd="0" parTransId="{BC20B58C-80AC-4D3D-AF4A-45F7CB17C701}" sibTransId="{6C1AC113-BF28-49CA-B2BC-43256D84546B}"/>
    <dgm:cxn modelId="{48E3F958-7285-4E67-8682-EAD24568268F}" srcId="{673EE79E-70BF-424F-8D0A-DA40EABB9B3C}" destId="{C3535904-07D5-43B4-B509-8714850191BB}" srcOrd="1" destOrd="0" parTransId="{79274510-7FE7-4E07-9202-4651190D00B1}" sibTransId="{3AAF0D65-A2A5-453D-9289-F1B5608D2B18}"/>
    <dgm:cxn modelId="{4317BA9C-5A95-46E9-9C46-63937E4BFCF0}" type="presOf" srcId="{0516A4EC-337A-4655-B048-5FF819BD20D6}" destId="{CE9B5745-4498-443C-980E-399FA9F6AF2F}" srcOrd="0" destOrd="0" presId="urn:microsoft.com/office/officeart/2005/8/layout/vList2"/>
    <dgm:cxn modelId="{087581BA-F11A-48F4-88A2-6E07076D856F}" type="presOf" srcId="{E1363225-CC1A-443F-9278-56BE30063E3E}" destId="{27E5FA12-7D1D-470D-A6C5-06A85CF9E7BB}" srcOrd="0" destOrd="2" presId="urn:microsoft.com/office/officeart/2005/8/layout/vList2"/>
    <dgm:cxn modelId="{88BA1FEB-DF3C-4487-A455-3493E3F6C6AE}" srcId="{673EE79E-70BF-424F-8D0A-DA40EABB9B3C}" destId="{E1363225-CC1A-443F-9278-56BE30063E3E}" srcOrd="2" destOrd="0" parTransId="{35DDF41B-21CA-4471-B851-92EDC06E43E3}" sibTransId="{D6FBEEE2-2B85-47BF-AEE4-817D160C223F}"/>
    <dgm:cxn modelId="{155293F8-6AD8-48D0-B258-1A0589BAC35C}" type="presOf" srcId="{C3535904-07D5-43B4-B509-8714850191BB}" destId="{27E5FA12-7D1D-470D-A6C5-06A85CF9E7BB}" srcOrd="0" destOrd="1" presId="urn:microsoft.com/office/officeart/2005/8/layout/vList2"/>
    <dgm:cxn modelId="{2A7A09C2-6A26-46C9-9D18-7B2E4B574C1C}" type="presParOf" srcId="{CE9B5745-4498-443C-980E-399FA9F6AF2F}" destId="{8188050A-F63F-422B-8AC2-2E7C3217AC6F}" srcOrd="0" destOrd="0" presId="urn:microsoft.com/office/officeart/2005/8/layout/vList2"/>
    <dgm:cxn modelId="{912A24A5-96E0-4A48-A824-042905D37270}" type="presParOf" srcId="{CE9B5745-4498-443C-980E-399FA9F6AF2F}" destId="{27E5FA12-7D1D-470D-A6C5-06A85CF9E7BB}"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91AA5F-1DB0-4F3E-9D69-7B32E063FCDE}"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IN"/>
        </a:p>
      </dgm:t>
    </dgm:pt>
    <dgm:pt modelId="{61B6B276-6DFA-40BE-8384-9D5DE8CA5D61}">
      <dgm:prSet/>
      <dgm:spPr/>
      <dgm:t>
        <a:bodyPr/>
        <a:lstStyle/>
        <a:p>
          <a:r>
            <a:rPr lang="en-US" dirty="0"/>
            <a:t>Upper Digestive Tract is inflamed and swollen by oedema and severe interstitial </a:t>
          </a:r>
          <a:r>
            <a:rPr lang="en-US" dirty="0" err="1"/>
            <a:t>hamorhhage</a:t>
          </a:r>
          <a:r>
            <a:rPr lang="en-US" dirty="0"/>
            <a:t>. </a:t>
          </a:r>
          <a:endParaRPr lang="en-IN" dirty="0"/>
        </a:p>
      </dgm:t>
    </dgm:pt>
    <dgm:pt modelId="{A28154F0-906E-4E4E-940E-75D2C071320E}" type="parTrans" cxnId="{5ACB9608-C1A6-4246-8746-122BB90F52C5}">
      <dgm:prSet/>
      <dgm:spPr/>
      <dgm:t>
        <a:bodyPr/>
        <a:lstStyle/>
        <a:p>
          <a:endParaRPr lang="en-IN"/>
        </a:p>
      </dgm:t>
    </dgm:pt>
    <dgm:pt modelId="{E3DAE450-C3F6-40DA-AF91-B19E4A8E34B8}" type="sibTrans" cxnId="{5ACB9608-C1A6-4246-8746-122BB90F52C5}">
      <dgm:prSet/>
      <dgm:spPr/>
      <dgm:t>
        <a:bodyPr/>
        <a:lstStyle/>
        <a:p>
          <a:endParaRPr lang="en-IN"/>
        </a:p>
      </dgm:t>
    </dgm:pt>
    <dgm:pt modelId="{E4322D55-F059-46BD-8149-2A9A1B4ADC19}">
      <dgm:prSet/>
      <dgm:spPr/>
      <dgm:t>
        <a:bodyPr/>
        <a:lstStyle/>
        <a:p>
          <a:r>
            <a:rPr lang="en-US"/>
            <a:t>The greater part of stomach may be converted into a soft boggy, black mass which readily disintegrates when touch.</a:t>
          </a:r>
          <a:endParaRPr lang="en-IN"/>
        </a:p>
      </dgm:t>
    </dgm:pt>
    <dgm:pt modelId="{4636F795-9CD1-4EFC-9AAF-B128285EDB16}" type="parTrans" cxnId="{B554C510-6311-4C6D-9761-E8D95CB66997}">
      <dgm:prSet/>
      <dgm:spPr/>
      <dgm:t>
        <a:bodyPr/>
        <a:lstStyle/>
        <a:p>
          <a:endParaRPr lang="en-IN"/>
        </a:p>
      </dgm:t>
    </dgm:pt>
    <dgm:pt modelId="{86041CFA-283A-453C-96C9-69D16D3EDD76}" type="sibTrans" cxnId="{B554C510-6311-4C6D-9761-E8D95CB66997}">
      <dgm:prSet/>
      <dgm:spPr/>
      <dgm:t>
        <a:bodyPr/>
        <a:lstStyle/>
        <a:p>
          <a:endParaRPr lang="en-IN"/>
        </a:p>
      </dgm:t>
    </dgm:pt>
    <dgm:pt modelId="{A570A51C-FEF5-4F4E-8754-F00DA3921DE7}">
      <dgm:prSet/>
      <dgm:spPr/>
      <dgm:t>
        <a:bodyPr/>
        <a:lstStyle/>
        <a:p>
          <a:r>
            <a:rPr lang="en-US"/>
            <a:t>The small intestine may show signs of irritation.</a:t>
          </a:r>
          <a:endParaRPr lang="en-IN"/>
        </a:p>
      </dgm:t>
    </dgm:pt>
    <dgm:pt modelId="{4EF87ED5-AC45-4357-88C1-E31654F31EAF}" type="parTrans" cxnId="{F92B76B9-A5D5-4629-BF99-197EBFF58B94}">
      <dgm:prSet/>
      <dgm:spPr/>
      <dgm:t>
        <a:bodyPr/>
        <a:lstStyle/>
        <a:p>
          <a:endParaRPr lang="en-IN"/>
        </a:p>
      </dgm:t>
    </dgm:pt>
    <dgm:pt modelId="{CA92D6B7-C1BA-4F83-ADAB-C184B72C72E7}" type="sibTrans" cxnId="{F92B76B9-A5D5-4629-BF99-197EBFF58B94}">
      <dgm:prSet/>
      <dgm:spPr/>
      <dgm:t>
        <a:bodyPr/>
        <a:lstStyle/>
        <a:p>
          <a:endParaRPr lang="en-IN"/>
        </a:p>
      </dgm:t>
    </dgm:pt>
    <dgm:pt modelId="{C040EA15-AD63-4021-8F68-CA001B90FB7E}">
      <dgm:prSet/>
      <dgm:spPr/>
      <dgm:t>
        <a:bodyPr/>
        <a:lstStyle/>
        <a:p>
          <a:r>
            <a:rPr lang="en-US"/>
            <a:t>Corrosion or severe inflammation of the larynx and the trachea may be present.</a:t>
          </a:r>
          <a:endParaRPr lang="en-IN"/>
        </a:p>
      </dgm:t>
    </dgm:pt>
    <dgm:pt modelId="{6F7D6D48-9F81-4F00-92E5-B4293FA49D59}" type="parTrans" cxnId="{7081E61C-C9FB-41DF-BDB6-0297E300A40E}">
      <dgm:prSet/>
      <dgm:spPr/>
      <dgm:t>
        <a:bodyPr/>
        <a:lstStyle/>
        <a:p>
          <a:endParaRPr lang="en-IN"/>
        </a:p>
      </dgm:t>
    </dgm:pt>
    <dgm:pt modelId="{21D04C12-0DF9-482D-ADD1-328CACFEE8E4}" type="sibTrans" cxnId="{7081E61C-C9FB-41DF-BDB6-0297E300A40E}">
      <dgm:prSet/>
      <dgm:spPr/>
      <dgm:t>
        <a:bodyPr/>
        <a:lstStyle/>
        <a:p>
          <a:endParaRPr lang="en-IN"/>
        </a:p>
      </dgm:t>
    </dgm:pt>
    <dgm:pt modelId="{B9A9454E-E7BC-45B7-8AF1-5EFC4A1F9B64}">
      <dgm:prSet/>
      <dgm:spPr/>
      <dgm:t>
        <a:bodyPr/>
        <a:lstStyle/>
        <a:p>
          <a:r>
            <a:rPr lang="en-US"/>
            <a:t>ML ASPECTS- (1) Most cases are suicidal. (2) Not used for homicide. (3) Accidental cases are rare.</a:t>
          </a:r>
          <a:endParaRPr lang="en-IN"/>
        </a:p>
      </dgm:t>
    </dgm:pt>
    <dgm:pt modelId="{6CF9AA7F-1E7B-4E92-BDA4-B7E2A2577021}" type="parTrans" cxnId="{F40A4C2C-845B-4652-A2EC-554D09D355A7}">
      <dgm:prSet/>
      <dgm:spPr/>
      <dgm:t>
        <a:bodyPr/>
        <a:lstStyle/>
        <a:p>
          <a:endParaRPr lang="en-IN"/>
        </a:p>
      </dgm:t>
    </dgm:pt>
    <dgm:pt modelId="{5126B69B-4A16-49E5-A0A3-FA500B3E9ADC}" type="sibTrans" cxnId="{F40A4C2C-845B-4652-A2EC-554D09D355A7}">
      <dgm:prSet/>
      <dgm:spPr/>
      <dgm:t>
        <a:bodyPr/>
        <a:lstStyle/>
        <a:p>
          <a:endParaRPr lang="en-IN"/>
        </a:p>
      </dgm:t>
    </dgm:pt>
    <dgm:pt modelId="{4356A725-23AB-472B-9C28-22A879EA1B4C}" type="pres">
      <dgm:prSet presAssocID="{DA91AA5F-1DB0-4F3E-9D69-7B32E063FCDE}" presName="linear" presStyleCnt="0">
        <dgm:presLayoutVars>
          <dgm:animLvl val="lvl"/>
          <dgm:resizeHandles val="exact"/>
        </dgm:presLayoutVars>
      </dgm:prSet>
      <dgm:spPr/>
    </dgm:pt>
    <dgm:pt modelId="{9B3C1E48-37EC-43D4-9832-C447E0DC10ED}" type="pres">
      <dgm:prSet presAssocID="{61B6B276-6DFA-40BE-8384-9D5DE8CA5D61}" presName="parentText" presStyleLbl="node1" presStyleIdx="0" presStyleCnt="5">
        <dgm:presLayoutVars>
          <dgm:chMax val="0"/>
          <dgm:bulletEnabled val="1"/>
        </dgm:presLayoutVars>
      </dgm:prSet>
      <dgm:spPr/>
    </dgm:pt>
    <dgm:pt modelId="{A2C39C9D-F4DB-4161-A02A-B660DCC29DB5}" type="pres">
      <dgm:prSet presAssocID="{E3DAE450-C3F6-40DA-AF91-B19E4A8E34B8}" presName="spacer" presStyleCnt="0"/>
      <dgm:spPr/>
    </dgm:pt>
    <dgm:pt modelId="{61532E59-3ACA-450C-B558-48B88F4A2DC8}" type="pres">
      <dgm:prSet presAssocID="{E4322D55-F059-46BD-8149-2A9A1B4ADC19}" presName="parentText" presStyleLbl="node1" presStyleIdx="1" presStyleCnt="5">
        <dgm:presLayoutVars>
          <dgm:chMax val="0"/>
          <dgm:bulletEnabled val="1"/>
        </dgm:presLayoutVars>
      </dgm:prSet>
      <dgm:spPr/>
    </dgm:pt>
    <dgm:pt modelId="{08295973-FA16-4D2D-B4F8-5F4242DD85F2}" type="pres">
      <dgm:prSet presAssocID="{86041CFA-283A-453C-96C9-69D16D3EDD76}" presName="spacer" presStyleCnt="0"/>
      <dgm:spPr/>
    </dgm:pt>
    <dgm:pt modelId="{A404B157-DAAB-4320-8F18-68A76C5E59C3}" type="pres">
      <dgm:prSet presAssocID="{A570A51C-FEF5-4F4E-8754-F00DA3921DE7}" presName="parentText" presStyleLbl="node1" presStyleIdx="2" presStyleCnt="5">
        <dgm:presLayoutVars>
          <dgm:chMax val="0"/>
          <dgm:bulletEnabled val="1"/>
        </dgm:presLayoutVars>
      </dgm:prSet>
      <dgm:spPr/>
    </dgm:pt>
    <dgm:pt modelId="{34CB66C7-A8CC-4579-A168-62C564B20840}" type="pres">
      <dgm:prSet presAssocID="{CA92D6B7-C1BA-4F83-ADAB-C184B72C72E7}" presName="spacer" presStyleCnt="0"/>
      <dgm:spPr/>
    </dgm:pt>
    <dgm:pt modelId="{74E9DC8E-EDC2-4CE3-8984-21F4A47A6638}" type="pres">
      <dgm:prSet presAssocID="{C040EA15-AD63-4021-8F68-CA001B90FB7E}" presName="parentText" presStyleLbl="node1" presStyleIdx="3" presStyleCnt="5">
        <dgm:presLayoutVars>
          <dgm:chMax val="0"/>
          <dgm:bulletEnabled val="1"/>
        </dgm:presLayoutVars>
      </dgm:prSet>
      <dgm:spPr/>
    </dgm:pt>
    <dgm:pt modelId="{371D0821-EEEB-4047-8540-843841B99028}" type="pres">
      <dgm:prSet presAssocID="{21D04C12-0DF9-482D-ADD1-328CACFEE8E4}" presName="spacer" presStyleCnt="0"/>
      <dgm:spPr/>
    </dgm:pt>
    <dgm:pt modelId="{EB66FD10-50DC-49B5-A7B3-069809437448}" type="pres">
      <dgm:prSet presAssocID="{B9A9454E-E7BC-45B7-8AF1-5EFC4A1F9B64}" presName="parentText" presStyleLbl="node1" presStyleIdx="4" presStyleCnt="5">
        <dgm:presLayoutVars>
          <dgm:chMax val="0"/>
          <dgm:bulletEnabled val="1"/>
        </dgm:presLayoutVars>
      </dgm:prSet>
      <dgm:spPr/>
    </dgm:pt>
  </dgm:ptLst>
  <dgm:cxnLst>
    <dgm:cxn modelId="{5ACB9608-C1A6-4246-8746-122BB90F52C5}" srcId="{DA91AA5F-1DB0-4F3E-9D69-7B32E063FCDE}" destId="{61B6B276-6DFA-40BE-8384-9D5DE8CA5D61}" srcOrd="0" destOrd="0" parTransId="{A28154F0-906E-4E4E-940E-75D2C071320E}" sibTransId="{E3DAE450-C3F6-40DA-AF91-B19E4A8E34B8}"/>
    <dgm:cxn modelId="{B554C510-6311-4C6D-9761-E8D95CB66997}" srcId="{DA91AA5F-1DB0-4F3E-9D69-7B32E063FCDE}" destId="{E4322D55-F059-46BD-8149-2A9A1B4ADC19}" srcOrd="1" destOrd="0" parTransId="{4636F795-9CD1-4EFC-9AAF-B128285EDB16}" sibTransId="{86041CFA-283A-453C-96C9-69D16D3EDD76}"/>
    <dgm:cxn modelId="{7081E61C-C9FB-41DF-BDB6-0297E300A40E}" srcId="{DA91AA5F-1DB0-4F3E-9D69-7B32E063FCDE}" destId="{C040EA15-AD63-4021-8F68-CA001B90FB7E}" srcOrd="3" destOrd="0" parTransId="{6F7D6D48-9F81-4F00-92E5-B4293FA49D59}" sibTransId="{21D04C12-0DF9-482D-ADD1-328CACFEE8E4}"/>
    <dgm:cxn modelId="{BAE0C123-174D-40C2-BA55-95BEA20E247F}" type="presOf" srcId="{61B6B276-6DFA-40BE-8384-9D5DE8CA5D61}" destId="{9B3C1E48-37EC-43D4-9832-C447E0DC10ED}" srcOrd="0" destOrd="0" presId="urn:microsoft.com/office/officeart/2005/8/layout/vList2"/>
    <dgm:cxn modelId="{F0B2322C-FDD2-48C1-A3D0-BA6B2E89622D}" type="presOf" srcId="{C040EA15-AD63-4021-8F68-CA001B90FB7E}" destId="{74E9DC8E-EDC2-4CE3-8984-21F4A47A6638}" srcOrd="0" destOrd="0" presId="urn:microsoft.com/office/officeart/2005/8/layout/vList2"/>
    <dgm:cxn modelId="{F40A4C2C-845B-4652-A2EC-554D09D355A7}" srcId="{DA91AA5F-1DB0-4F3E-9D69-7B32E063FCDE}" destId="{B9A9454E-E7BC-45B7-8AF1-5EFC4A1F9B64}" srcOrd="4" destOrd="0" parTransId="{6CF9AA7F-1E7B-4E92-BDA4-B7E2A2577021}" sibTransId="{5126B69B-4A16-49E5-A0A3-FA500B3E9ADC}"/>
    <dgm:cxn modelId="{19750D42-CD08-4A40-B03B-364DEB6B27BD}" type="presOf" srcId="{B9A9454E-E7BC-45B7-8AF1-5EFC4A1F9B64}" destId="{EB66FD10-50DC-49B5-A7B3-069809437448}" srcOrd="0" destOrd="0" presId="urn:microsoft.com/office/officeart/2005/8/layout/vList2"/>
    <dgm:cxn modelId="{46090C8A-65E7-463D-9E78-7616FCF61075}" type="presOf" srcId="{DA91AA5F-1DB0-4F3E-9D69-7B32E063FCDE}" destId="{4356A725-23AB-472B-9C28-22A879EA1B4C}" srcOrd="0" destOrd="0" presId="urn:microsoft.com/office/officeart/2005/8/layout/vList2"/>
    <dgm:cxn modelId="{F92B76B9-A5D5-4629-BF99-197EBFF58B94}" srcId="{DA91AA5F-1DB0-4F3E-9D69-7B32E063FCDE}" destId="{A570A51C-FEF5-4F4E-8754-F00DA3921DE7}" srcOrd="2" destOrd="0" parTransId="{4EF87ED5-AC45-4357-88C1-E31654F31EAF}" sibTransId="{CA92D6B7-C1BA-4F83-ADAB-C184B72C72E7}"/>
    <dgm:cxn modelId="{4D0AE3C0-ED67-4D90-9EB5-396C5BC04169}" type="presOf" srcId="{A570A51C-FEF5-4F4E-8754-F00DA3921DE7}" destId="{A404B157-DAAB-4320-8F18-68A76C5E59C3}" srcOrd="0" destOrd="0" presId="urn:microsoft.com/office/officeart/2005/8/layout/vList2"/>
    <dgm:cxn modelId="{CCEC23FB-55B8-44C2-B78A-2B73C0D357E0}" type="presOf" srcId="{E4322D55-F059-46BD-8149-2A9A1B4ADC19}" destId="{61532E59-3ACA-450C-B558-48B88F4A2DC8}" srcOrd="0" destOrd="0" presId="urn:microsoft.com/office/officeart/2005/8/layout/vList2"/>
    <dgm:cxn modelId="{A54523DC-8811-4DB1-8C8F-7E20896F1728}" type="presParOf" srcId="{4356A725-23AB-472B-9C28-22A879EA1B4C}" destId="{9B3C1E48-37EC-43D4-9832-C447E0DC10ED}" srcOrd="0" destOrd="0" presId="urn:microsoft.com/office/officeart/2005/8/layout/vList2"/>
    <dgm:cxn modelId="{E4AA607E-6114-4C29-87EA-53679FC89B0F}" type="presParOf" srcId="{4356A725-23AB-472B-9C28-22A879EA1B4C}" destId="{A2C39C9D-F4DB-4161-A02A-B660DCC29DB5}" srcOrd="1" destOrd="0" presId="urn:microsoft.com/office/officeart/2005/8/layout/vList2"/>
    <dgm:cxn modelId="{2A6419AE-4878-434B-A027-F4296740AE5B}" type="presParOf" srcId="{4356A725-23AB-472B-9C28-22A879EA1B4C}" destId="{61532E59-3ACA-450C-B558-48B88F4A2DC8}" srcOrd="2" destOrd="0" presId="urn:microsoft.com/office/officeart/2005/8/layout/vList2"/>
    <dgm:cxn modelId="{E57A9243-1FB4-434B-B172-D016A536DC0B}" type="presParOf" srcId="{4356A725-23AB-472B-9C28-22A879EA1B4C}" destId="{08295973-FA16-4D2D-B4F8-5F4242DD85F2}" srcOrd="3" destOrd="0" presId="urn:microsoft.com/office/officeart/2005/8/layout/vList2"/>
    <dgm:cxn modelId="{58D4C187-2E30-4B92-9DC8-E0E93E80EFC9}" type="presParOf" srcId="{4356A725-23AB-472B-9C28-22A879EA1B4C}" destId="{A404B157-DAAB-4320-8F18-68A76C5E59C3}" srcOrd="4" destOrd="0" presId="urn:microsoft.com/office/officeart/2005/8/layout/vList2"/>
    <dgm:cxn modelId="{BBA46212-0C42-4820-A98F-E93035AD8C49}" type="presParOf" srcId="{4356A725-23AB-472B-9C28-22A879EA1B4C}" destId="{34CB66C7-A8CC-4579-A168-62C564B20840}" srcOrd="5" destOrd="0" presId="urn:microsoft.com/office/officeart/2005/8/layout/vList2"/>
    <dgm:cxn modelId="{979793CF-418A-4CEC-AC6E-8E9B1F6420BB}" type="presParOf" srcId="{4356A725-23AB-472B-9C28-22A879EA1B4C}" destId="{74E9DC8E-EDC2-4CE3-8984-21F4A47A6638}" srcOrd="6" destOrd="0" presId="urn:microsoft.com/office/officeart/2005/8/layout/vList2"/>
    <dgm:cxn modelId="{3F418AEC-1BA4-4E67-8EE3-B9A1596A09AA}" type="presParOf" srcId="{4356A725-23AB-472B-9C28-22A879EA1B4C}" destId="{371D0821-EEEB-4047-8540-843841B99028}" srcOrd="7" destOrd="0" presId="urn:microsoft.com/office/officeart/2005/8/layout/vList2"/>
    <dgm:cxn modelId="{BE5CF67C-B2A4-4D07-8B22-AC06A8E5E884}" type="presParOf" srcId="{4356A725-23AB-472B-9C28-22A879EA1B4C}" destId="{EB66FD10-50DC-49B5-A7B3-06980943744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CEE7EE5-BAB6-44B1-8083-B52E28EFAC8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C0499B0-EE3C-4F24-852B-FAF7B83D4C26}">
      <dgm:prSet custT="1"/>
      <dgm:spPr/>
      <dgm:t>
        <a:bodyPr/>
        <a:lstStyle/>
        <a:p>
          <a:r>
            <a:rPr lang="en-US" sz="1800" dirty="0"/>
            <a:t>Who- </a:t>
          </a:r>
          <a:r>
            <a:rPr lang="en-IN" sz="1800" dirty="0"/>
            <a:t>18 year old female</a:t>
          </a:r>
        </a:p>
      </dgm:t>
    </dgm:pt>
    <dgm:pt modelId="{9D91644E-A631-4641-9552-5B2275C41E69}" type="parTrans" cxnId="{1C09238D-BA9E-453D-9291-2CC81C618F87}">
      <dgm:prSet/>
      <dgm:spPr/>
      <dgm:t>
        <a:bodyPr/>
        <a:lstStyle/>
        <a:p>
          <a:endParaRPr lang="en-IN"/>
        </a:p>
      </dgm:t>
    </dgm:pt>
    <dgm:pt modelId="{8BAA7653-8262-429A-A296-9C342365EFDC}" type="sibTrans" cxnId="{1C09238D-BA9E-453D-9291-2CC81C618F87}">
      <dgm:prSet/>
      <dgm:spPr/>
      <dgm:t>
        <a:bodyPr/>
        <a:lstStyle/>
        <a:p>
          <a:endParaRPr lang="en-IN"/>
        </a:p>
      </dgm:t>
    </dgm:pt>
    <dgm:pt modelId="{12D5C95A-CBC6-43F2-863F-738A25050389}">
      <dgm:prSet custT="1"/>
      <dgm:spPr/>
      <dgm:t>
        <a:bodyPr/>
        <a:lstStyle/>
        <a:p>
          <a:r>
            <a:rPr lang="en-US" sz="1800" dirty="0"/>
            <a:t>Where- Autopsy conducted at Kolkata Police Morgue</a:t>
          </a:r>
          <a:r>
            <a:rPr lang="en-US" sz="1300" dirty="0"/>
            <a:t>.</a:t>
          </a:r>
          <a:endParaRPr lang="en-IN" sz="1300" dirty="0"/>
        </a:p>
      </dgm:t>
    </dgm:pt>
    <dgm:pt modelId="{F34D6DFE-3C9A-4A1C-A0D1-86B8A3C96512}" type="parTrans" cxnId="{F70C70B4-B7C3-46B0-BD22-DD85F5D88652}">
      <dgm:prSet/>
      <dgm:spPr/>
      <dgm:t>
        <a:bodyPr/>
        <a:lstStyle/>
        <a:p>
          <a:endParaRPr lang="en-IN"/>
        </a:p>
      </dgm:t>
    </dgm:pt>
    <dgm:pt modelId="{5D3281F7-7FE8-4D48-A87F-912F874EADE4}" type="sibTrans" cxnId="{F70C70B4-B7C3-46B0-BD22-DD85F5D88652}">
      <dgm:prSet/>
      <dgm:spPr/>
      <dgm:t>
        <a:bodyPr/>
        <a:lstStyle/>
        <a:p>
          <a:endParaRPr lang="en-IN"/>
        </a:p>
      </dgm:t>
    </dgm:pt>
    <dgm:pt modelId="{BDC9ACDA-794E-49AE-A2C6-B3FF52318186}">
      <dgm:prSet/>
      <dgm:spPr/>
      <dgm:t>
        <a:bodyPr/>
        <a:lstStyle/>
        <a:p>
          <a:r>
            <a:rPr lang="en-US" dirty="0"/>
            <a:t>What- An 18 year old female, was allegedly being physically and mentally tortured for dowry by her husband and family. Ultimately, she took oleander nuts to commit suicide. She was taken to a nursing home in an unconscious state and expired 8 hours later.</a:t>
          </a:r>
          <a:endParaRPr lang="en-IN" dirty="0"/>
        </a:p>
      </dgm:t>
    </dgm:pt>
    <dgm:pt modelId="{D7ABC969-7EF9-420D-9BA5-7F7B77420AE1}" type="parTrans" cxnId="{64FA87C2-655D-4FEB-A959-2B66928544AB}">
      <dgm:prSet/>
      <dgm:spPr/>
      <dgm:t>
        <a:bodyPr/>
        <a:lstStyle/>
        <a:p>
          <a:endParaRPr lang="en-IN"/>
        </a:p>
      </dgm:t>
    </dgm:pt>
    <dgm:pt modelId="{42B9A2AC-856C-4364-A34B-68C17A2B5888}" type="sibTrans" cxnId="{64FA87C2-655D-4FEB-A959-2B66928544AB}">
      <dgm:prSet/>
      <dgm:spPr/>
      <dgm:t>
        <a:bodyPr/>
        <a:lstStyle/>
        <a:p>
          <a:endParaRPr lang="en-IN"/>
        </a:p>
      </dgm:t>
    </dgm:pt>
    <dgm:pt modelId="{134F62A1-BE31-4C02-B154-23B1FCA247E6}">
      <dgm:prSet/>
      <dgm:spPr/>
      <dgm:t>
        <a:bodyPr/>
        <a:lstStyle/>
        <a:p>
          <a:r>
            <a:rPr lang="en-US" dirty="0"/>
            <a:t>EVIDENCE-     </a:t>
          </a:r>
          <a:r>
            <a:rPr lang="en-IN" dirty="0"/>
            <a:t>conjunctiva was congested  </a:t>
          </a:r>
        </a:p>
        <a:p>
          <a:r>
            <a:rPr lang="en-IN" dirty="0"/>
            <a:t>                            brain was congested </a:t>
          </a:r>
        </a:p>
      </dgm:t>
    </dgm:pt>
    <dgm:pt modelId="{F280BD59-2640-4A34-BCBE-4D6A8EFC4870}" type="parTrans" cxnId="{399AE79A-F895-4877-AD4E-888798C27F7F}">
      <dgm:prSet/>
      <dgm:spPr/>
      <dgm:t>
        <a:bodyPr/>
        <a:lstStyle/>
        <a:p>
          <a:endParaRPr lang="en-IN"/>
        </a:p>
      </dgm:t>
    </dgm:pt>
    <dgm:pt modelId="{BC9A995F-AE2F-4148-916B-67D1AEE9CA32}" type="sibTrans" cxnId="{399AE79A-F895-4877-AD4E-888798C27F7F}">
      <dgm:prSet/>
      <dgm:spPr/>
      <dgm:t>
        <a:bodyPr/>
        <a:lstStyle/>
        <a:p>
          <a:endParaRPr lang="en-IN"/>
        </a:p>
      </dgm:t>
    </dgm:pt>
    <dgm:pt modelId="{9443D1A6-819B-4580-BE98-883A1CE769B7}" type="pres">
      <dgm:prSet presAssocID="{ACEE7EE5-BAB6-44B1-8083-B52E28EFAC84}" presName="linear" presStyleCnt="0">
        <dgm:presLayoutVars>
          <dgm:animLvl val="lvl"/>
          <dgm:resizeHandles val="exact"/>
        </dgm:presLayoutVars>
      </dgm:prSet>
      <dgm:spPr/>
    </dgm:pt>
    <dgm:pt modelId="{433D7B94-782C-495F-A025-78079A7ED2A3}" type="pres">
      <dgm:prSet presAssocID="{BC0499B0-EE3C-4F24-852B-FAF7B83D4C26}" presName="parentText" presStyleLbl="node1" presStyleIdx="0" presStyleCnt="4">
        <dgm:presLayoutVars>
          <dgm:chMax val="0"/>
          <dgm:bulletEnabled val="1"/>
        </dgm:presLayoutVars>
      </dgm:prSet>
      <dgm:spPr/>
    </dgm:pt>
    <dgm:pt modelId="{2DD3C2ED-C8EF-4EC0-98CA-297D6F0F0329}" type="pres">
      <dgm:prSet presAssocID="{8BAA7653-8262-429A-A296-9C342365EFDC}" presName="spacer" presStyleCnt="0"/>
      <dgm:spPr/>
    </dgm:pt>
    <dgm:pt modelId="{45D01B90-6B65-487E-932B-EAE6AA82E3DF}" type="pres">
      <dgm:prSet presAssocID="{12D5C95A-CBC6-43F2-863F-738A25050389}" presName="parentText" presStyleLbl="node1" presStyleIdx="1" presStyleCnt="4">
        <dgm:presLayoutVars>
          <dgm:chMax val="0"/>
          <dgm:bulletEnabled val="1"/>
        </dgm:presLayoutVars>
      </dgm:prSet>
      <dgm:spPr/>
    </dgm:pt>
    <dgm:pt modelId="{E898A30C-429D-4707-9EB9-572632A4C4C2}" type="pres">
      <dgm:prSet presAssocID="{5D3281F7-7FE8-4D48-A87F-912F874EADE4}" presName="spacer" presStyleCnt="0"/>
      <dgm:spPr/>
    </dgm:pt>
    <dgm:pt modelId="{69892623-6090-419C-9E3F-0C077DBA0385}" type="pres">
      <dgm:prSet presAssocID="{BDC9ACDA-794E-49AE-A2C6-B3FF52318186}" presName="parentText" presStyleLbl="node1" presStyleIdx="2" presStyleCnt="4" custScaleY="150862" custLinFactNeighborY="12243">
        <dgm:presLayoutVars>
          <dgm:chMax val="0"/>
          <dgm:bulletEnabled val="1"/>
        </dgm:presLayoutVars>
      </dgm:prSet>
      <dgm:spPr/>
    </dgm:pt>
    <dgm:pt modelId="{16674B3C-4C84-40FB-A1D5-716B4444315B}" type="pres">
      <dgm:prSet presAssocID="{42B9A2AC-856C-4364-A34B-68C17A2B5888}" presName="spacer" presStyleCnt="0"/>
      <dgm:spPr/>
    </dgm:pt>
    <dgm:pt modelId="{0F0E4109-F759-4916-A563-DB9419D6C9CD}" type="pres">
      <dgm:prSet presAssocID="{134F62A1-BE31-4C02-B154-23B1FCA247E6}" presName="parentText" presStyleLbl="node1" presStyleIdx="3" presStyleCnt="4" custLinFactY="49238" custLinFactNeighborY="100000">
        <dgm:presLayoutVars>
          <dgm:chMax val="0"/>
          <dgm:bulletEnabled val="1"/>
        </dgm:presLayoutVars>
      </dgm:prSet>
      <dgm:spPr/>
    </dgm:pt>
  </dgm:ptLst>
  <dgm:cxnLst>
    <dgm:cxn modelId="{CA699A2D-D28C-4D24-BB0F-AD5AD2DEF455}" type="presOf" srcId="{ACEE7EE5-BAB6-44B1-8083-B52E28EFAC84}" destId="{9443D1A6-819B-4580-BE98-883A1CE769B7}" srcOrd="0" destOrd="0" presId="urn:microsoft.com/office/officeart/2005/8/layout/vList2"/>
    <dgm:cxn modelId="{32549952-9867-4C21-BD63-3611E2B655DD}" type="presOf" srcId="{12D5C95A-CBC6-43F2-863F-738A25050389}" destId="{45D01B90-6B65-487E-932B-EAE6AA82E3DF}" srcOrd="0" destOrd="0" presId="urn:microsoft.com/office/officeart/2005/8/layout/vList2"/>
    <dgm:cxn modelId="{1C09238D-BA9E-453D-9291-2CC81C618F87}" srcId="{ACEE7EE5-BAB6-44B1-8083-B52E28EFAC84}" destId="{BC0499B0-EE3C-4F24-852B-FAF7B83D4C26}" srcOrd="0" destOrd="0" parTransId="{9D91644E-A631-4641-9552-5B2275C41E69}" sibTransId="{8BAA7653-8262-429A-A296-9C342365EFDC}"/>
    <dgm:cxn modelId="{399AE79A-F895-4877-AD4E-888798C27F7F}" srcId="{ACEE7EE5-BAB6-44B1-8083-B52E28EFAC84}" destId="{134F62A1-BE31-4C02-B154-23B1FCA247E6}" srcOrd="3" destOrd="0" parTransId="{F280BD59-2640-4A34-BCBE-4D6A8EFC4870}" sibTransId="{BC9A995F-AE2F-4148-916B-67D1AEE9CA32}"/>
    <dgm:cxn modelId="{F70C70B4-B7C3-46B0-BD22-DD85F5D88652}" srcId="{ACEE7EE5-BAB6-44B1-8083-B52E28EFAC84}" destId="{12D5C95A-CBC6-43F2-863F-738A25050389}" srcOrd="1" destOrd="0" parTransId="{F34D6DFE-3C9A-4A1C-A0D1-86B8A3C96512}" sibTransId="{5D3281F7-7FE8-4D48-A87F-912F874EADE4}"/>
    <dgm:cxn modelId="{B7F6BFB4-B2BF-425F-97CF-FAC088BF3245}" type="presOf" srcId="{134F62A1-BE31-4C02-B154-23B1FCA247E6}" destId="{0F0E4109-F759-4916-A563-DB9419D6C9CD}" srcOrd="0" destOrd="0" presId="urn:microsoft.com/office/officeart/2005/8/layout/vList2"/>
    <dgm:cxn modelId="{028D8CBC-DF3D-4E5D-ADFD-3EC1F2DCFC89}" type="presOf" srcId="{BC0499B0-EE3C-4F24-852B-FAF7B83D4C26}" destId="{433D7B94-782C-495F-A025-78079A7ED2A3}" srcOrd="0" destOrd="0" presId="urn:microsoft.com/office/officeart/2005/8/layout/vList2"/>
    <dgm:cxn modelId="{64FA87C2-655D-4FEB-A959-2B66928544AB}" srcId="{ACEE7EE5-BAB6-44B1-8083-B52E28EFAC84}" destId="{BDC9ACDA-794E-49AE-A2C6-B3FF52318186}" srcOrd="2" destOrd="0" parTransId="{D7ABC969-7EF9-420D-9BA5-7F7B77420AE1}" sibTransId="{42B9A2AC-856C-4364-A34B-68C17A2B5888}"/>
    <dgm:cxn modelId="{C6509CE2-D380-4F51-9522-AEA6C16F01BA}" type="presOf" srcId="{BDC9ACDA-794E-49AE-A2C6-B3FF52318186}" destId="{69892623-6090-419C-9E3F-0C077DBA0385}" srcOrd="0" destOrd="0" presId="urn:microsoft.com/office/officeart/2005/8/layout/vList2"/>
    <dgm:cxn modelId="{289691F1-D8BF-47F1-BC64-94D1F6D483AD}" type="presParOf" srcId="{9443D1A6-819B-4580-BE98-883A1CE769B7}" destId="{433D7B94-782C-495F-A025-78079A7ED2A3}" srcOrd="0" destOrd="0" presId="urn:microsoft.com/office/officeart/2005/8/layout/vList2"/>
    <dgm:cxn modelId="{9769D399-A22F-41BC-AB5F-74A14FB5F6F5}" type="presParOf" srcId="{9443D1A6-819B-4580-BE98-883A1CE769B7}" destId="{2DD3C2ED-C8EF-4EC0-98CA-297D6F0F0329}" srcOrd="1" destOrd="0" presId="urn:microsoft.com/office/officeart/2005/8/layout/vList2"/>
    <dgm:cxn modelId="{D91CBAC7-EE1F-46C2-8C52-96BB868ABFBF}" type="presParOf" srcId="{9443D1A6-819B-4580-BE98-883A1CE769B7}" destId="{45D01B90-6B65-487E-932B-EAE6AA82E3DF}" srcOrd="2" destOrd="0" presId="urn:microsoft.com/office/officeart/2005/8/layout/vList2"/>
    <dgm:cxn modelId="{D0C09F7F-0735-411E-A718-D1520C6EBBC5}" type="presParOf" srcId="{9443D1A6-819B-4580-BE98-883A1CE769B7}" destId="{E898A30C-429D-4707-9EB9-572632A4C4C2}" srcOrd="3" destOrd="0" presId="urn:microsoft.com/office/officeart/2005/8/layout/vList2"/>
    <dgm:cxn modelId="{4434ED00-0F70-49EB-AE0A-8B02DF6E9923}" type="presParOf" srcId="{9443D1A6-819B-4580-BE98-883A1CE769B7}" destId="{69892623-6090-419C-9E3F-0C077DBA0385}" srcOrd="4" destOrd="0" presId="urn:microsoft.com/office/officeart/2005/8/layout/vList2"/>
    <dgm:cxn modelId="{987368B2-82A6-4479-82A3-E8AB4AF2E92E}" type="presParOf" srcId="{9443D1A6-819B-4580-BE98-883A1CE769B7}" destId="{16674B3C-4C84-40FB-A1D5-716B4444315B}" srcOrd="5" destOrd="0" presId="urn:microsoft.com/office/officeart/2005/8/layout/vList2"/>
    <dgm:cxn modelId="{689044DE-D01F-4586-B502-9FBEFA855DF9}" type="presParOf" srcId="{9443D1A6-819B-4580-BE98-883A1CE769B7}" destId="{0F0E4109-F759-4916-A563-DB9419D6C9C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A851CC6-2D1B-403F-B972-EA3B3045FBA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73E4CF4A-BEC8-4CE7-A0EB-9792530B8617}">
      <dgm:prSet/>
      <dgm:spPr/>
      <dgm:t>
        <a:bodyPr/>
        <a:lstStyle/>
        <a:p>
          <a:r>
            <a:rPr lang="en-US"/>
            <a:t>Evidence of bluish discoloration on the nail bed on both sides.(Fig 1)</a:t>
          </a:r>
          <a:endParaRPr lang="en-IN"/>
        </a:p>
      </dgm:t>
    </dgm:pt>
    <dgm:pt modelId="{AFC4486E-91DF-48BF-97D9-16013935EA55}" type="parTrans" cxnId="{B1C19127-E2E2-4049-80B0-262C87A3F482}">
      <dgm:prSet/>
      <dgm:spPr/>
      <dgm:t>
        <a:bodyPr/>
        <a:lstStyle/>
        <a:p>
          <a:endParaRPr lang="en-IN"/>
        </a:p>
      </dgm:t>
    </dgm:pt>
    <dgm:pt modelId="{CCB4C659-E30E-4A8C-8311-19C7B4D03379}" type="sibTrans" cxnId="{B1C19127-E2E2-4049-80B0-262C87A3F482}">
      <dgm:prSet/>
      <dgm:spPr/>
      <dgm:t>
        <a:bodyPr/>
        <a:lstStyle/>
        <a:p>
          <a:endParaRPr lang="en-IN"/>
        </a:p>
      </dgm:t>
    </dgm:pt>
    <dgm:pt modelId="{A6AA48E3-72E5-44FC-B9D7-C43BA9E333A1}">
      <dgm:prSet/>
      <dgm:spPr/>
      <dgm:t>
        <a:bodyPr/>
        <a:lstStyle/>
        <a:p>
          <a:r>
            <a:rPr lang="en-US"/>
            <a:t>On dissection, patchy haemmorhagic spots in the soft (areolar) tissues of anterior mediastinum was noted. (Fig 2)</a:t>
          </a:r>
          <a:endParaRPr lang="en-IN"/>
        </a:p>
      </dgm:t>
    </dgm:pt>
    <dgm:pt modelId="{0387E873-4E5B-45CC-B083-695C7461FCF3}" type="parTrans" cxnId="{887D2D19-69D2-43CE-9F20-2FCB3782A17C}">
      <dgm:prSet/>
      <dgm:spPr/>
      <dgm:t>
        <a:bodyPr/>
        <a:lstStyle/>
        <a:p>
          <a:endParaRPr lang="en-IN"/>
        </a:p>
      </dgm:t>
    </dgm:pt>
    <dgm:pt modelId="{C1D2CD07-3A51-4971-B8DA-FFE00B903594}" type="sibTrans" cxnId="{887D2D19-69D2-43CE-9F20-2FCB3782A17C}">
      <dgm:prSet/>
      <dgm:spPr/>
      <dgm:t>
        <a:bodyPr/>
        <a:lstStyle/>
        <a:p>
          <a:endParaRPr lang="en-IN"/>
        </a:p>
      </dgm:t>
    </dgm:pt>
    <dgm:pt modelId="{610D23B4-216D-427F-A289-76780D813D35}" type="pres">
      <dgm:prSet presAssocID="{8A851CC6-2D1B-403F-B972-EA3B3045FBA3}" presName="linear" presStyleCnt="0">
        <dgm:presLayoutVars>
          <dgm:animLvl val="lvl"/>
          <dgm:resizeHandles val="exact"/>
        </dgm:presLayoutVars>
      </dgm:prSet>
      <dgm:spPr/>
    </dgm:pt>
    <dgm:pt modelId="{FE90B2DC-6E89-4DD7-BE88-3B480619125F}" type="pres">
      <dgm:prSet presAssocID="{73E4CF4A-BEC8-4CE7-A0EB-9792530B8617}" presName="parentText" presStyleLbl="node1" presStyleIdx="0" presStyleCnt="2">
        <dgm:presLayoutVars>
          <dgm:chMax val="0"/>
          <dgm:bulletEnabled val="1"/>
        </dgm:presLayoutVars>
      </dgm:prSet>
      <dgm:spPr/>
    </dgm:pt>
    <dgm:pt modelId="{D941735A-1CDC-4C9C-9917-E7AD5456A291}" type="pres">
      <dgm:prSet presAssocID="{CCB4C659-E30E-4A8C-8311-19C7B4D03379}" presName="spacer" presStyleCnt="0"/>
      <dgm:spPr/>
    </dgm:pt>
    <dgm:pt modelId="{7ED68FB4-AAB7-405A-989D-A0534B32DA65}" type="pres">
      <dgm:prSet presAssocID="{A6AA48E3-72E5-44FC-B9D7-C43BA9E333A1}" presName="parentText" presStyleLbl="node1" presStyleIdx="1" presStyleCnt="2">
        <dgm:presLayoutVars>
          <dgm:chMax val="0"/>
          <dgm:bulletEnabled val="1"/>
        </dgm:presLayoutVars>
      </dgm:prSet>
      <dgm:spPr/>
    </dgm:pt>
  </dgm:ptLst>
  <dgm:cxnLst>
    <dgm:cxn modelId="{6E990E0F-B298-43B2-9492-8A038F97D6D1}" type="presOf" srcId="{73E4CF4A-BEC8-4CE7-A0EB-9792530B8617}" destId="{FE90B2DC-6E89-4DD7-BE88-3B480619125F}" srcOrd="0" destOrd="0" presId="urn:microsoft.com/office/officeart/2005/8/layout/vList2"/>
    <dgm:cxn modelId="{887D2D19-69D2-43CE-9F20-2FCB3782A17C}" srcId="{8A851CC6-2D1B-403F-B972-EA3B3045FBA3}" destId="{A6AA48E3-72E5-44FC-B9D7-C43BA9E333A1}" srcOrd="1" destOrd="0" parTransId="{0387E873-4E5B-45CC-B083-695C7461FCF3}" sibTransId="{C1D2CD07-3A51-4971-B8DA-FFE00B903594}"/>
    <dgm:cxn modelId="{B1C19127-E2E2-4049-80B0-262C87A3F482}" srcId="{8A851CC6-2D1B-403F-B972-EA3B3045FBA3}" destId="{73E4CF4A-BEC8-4CE7-A0EB-9792530B8617}" srcOrd="0" destOrd="0" parTransId="{AFC4486E-91DF-48BF-97D9-16013935EA55}" sibTransId="{CCB4C659-E30E-4A8C-8311-19C7B4D03379}"/>
    <dgm:cxn modelId="{7238AA2B-52C3-4675-847E-0B8DBF9EF85D}" type="presOf" srcId="{A6AA48E3-72E5-44FC-B9D7-C43BA9E333A1}" destId="{7ED68FB4-AAB7-405A-989D-A0534B32DA65}" srcOrd="0" destOrd="0" presId="urn:microsoft.com/office/officeart/2005/8/layout/vList2"/>
    <dgm:cxn modelId="{7A1F5F64-4DE8-4937-87C0-5E39785D1083}" type="presOf" srcId="{8A851CC6-2D1B-403F-B972-EA3B3045FBA3}" destId="{610D23B4-216D-427F-A289-76780D813D35}" srcOrd="0" destOrd="0" presId="urn:microsoft.com/office/officeart/2005/8/layout/vList2"/>
    <dgm:cxn modelId="{B2F08C8E-3876-4592-9EAB-954054E7F438}" type="presParOf" srcId="{610D23B4-216D-427F-A289-76780D813D35}" destId="{FE90B2DC-6E89-4DD7-BE88-3B480619125F}" srcOrd="0" destOrd="0" presId="urn:microsoft.com/office/officeart/2005/8/layout/vList2"/>
    <dgm:cxn modelId="{4CD27F06-72B6-4A5E-80C6-A862AB49734A}" type="presParOf" srcId="{610D23B4-216D-427F-A289-76780D813D35}" destId="{D941735A-1CDC-4C9C-9917-E7AD5456A291}" srcOrd="1" destOrd="0" presId="urn:microsoft.com/office/officeart/2005/8/layout/vList2"/>
    <dgm:cxn modelId="{A943C08C-D012-4C4A-862C-E88A243D706C}" type="presParOf" srcId="{610D23B4-216D-427F-A289-76780D813D35}" destId="{7ED68FB4-AAB7-405A-989D-A0534B32DA6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FFECF95-AB6E-4224-8003-6767820A28E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34235DA0-A37B-4093-AEEA-6C1E3E010214}">
      <dgm:prSet/>
      <dgm:spPr/>
      <dgm:t>
        <a:bodyPr/>
        <a:lstStyle/>
        <a:p>
          <a:r>
            <a:rPr lang="en-US"/>
            <a:t>The heart had extensive sub-epicardial ecchymoses over sterno-costal, posterior surfaces and base. (Fig 3)</a:t>
          </a:r>
          <a:endParaRPr lang="en-IN"/>
        </a:p>
      </dgm:t>
    </dgm:pt>
    <dgm:pt modelId="{0007A5CC-4EA1-459A-A92B-76B5862CD552}" type="parTrans" cxnId="{3B7F5D6F-61CD-418D-83B4-3C16D45A73D9}">
      <dgm:prSet/>
      <dgm:spPr/>
      <dgm:t>
        <a:bodyPr/>
        <a:lstStyle/>
        <a:p>
          <a:endParaRPr lang="en-IN"/>
        </a:p>
      </dgm:t>
    </dgm:pt>
    <dgm:pt modelId="{2EFF82B9-B8E4-4402-B0EA-D65A25D81E91}" type="sibTrans" cxnId="{3B7F5D6F-61CD-418D-83B4-3C16D45A73D9}">
      <dgm:prSet/>
      <dgm:spPr/>
      <dgm:t>
        <a:bodyPr/>
        <a:lstStyle/>
        <a:p>
          <a:endParaRPr lang="en-IN"/>
        </a:p>
      </dgm:t>
    </dgm:pt>
    <dgm:pt modelId="{638F75FB-9A27-4A9B-9EDC-7C7856AC2A76}">
      <dgm:prSet/>
      <dgm:spPr/>
      <dgm:t>
        <a:bodyPr/>
        <a:lstStyle/>
        <a:p>
          <a:r>
            <a:rPr lang="en-US"/>
            <a:t>Sub-endocardial haemmorhage was present over both sides of the inter-ventricular septum. (Fig 4) </a:t>
          </a:r>
          <a:endParaRPr lang="en-IN"/>
        </a:p>
      </dgm:t>
    </dgm:pt>
    <dgm:pt modelId="{1D01A791-97FB-478E-B7E7-94D19A043AB6}" type="parTrans" cxnId="{39CFEE74-D7EB-4FBD-A172-E63BC16ED971}">
      <dgm:prSet/>
      <dgm:spPr/>
      <dgm:t>
        <a:bodyPr/>
        <a:lstStyle/>
        <a:p>
          <a:endParaRPr lang="en-IN"/>
        </a:p>
      </dgm:t>
    </dgm:pt>
    <dgm:pt modelId="{093BC155-0330-4B49-B175-D7085C65DBD3}" type="sibTrans" cxnId="{39CFEE74-D7EB-4FBD-A172-E63BC16ED971}">
      <dgm:prSet/>
      <dgm:spPr/>
      <dgm:t>
        <a:bodyPr/>
        <a:lstStyle/>
        <a:p>
          <a:endParaRPr lang="en-IN"/>
        </a:p>
      </dgm:t>
    </dgm:pt>
    <dgm:pt modelId="{2319E899-83EA-4046-A4ED-9408E7CFE6D5}" type="pres">
      <dgm:prSet presAssocID="{4FFECF95-AB6E-4224-8003-6767820A28E1}" presName="linear" presStyleCnt="0">
        <dgm:presLayoutVars>
          <dgm:animLvl val="lvl"/>
          <dgm:resizeHandles val="exact"/>
        </dgm:presLayoutVars>
      </dgm:prSet>
      <dgm:spPr/>
    </dgm:pt>
    <dgm:pt modelId="{BAEF9070-714C-4F23-A42D-5989FE4FD37D}" type="pres">
      <dgm:prSet presAssocID="{34235DA0-A37B-4093-AEEA-6C1E3E010214}" presName="parentText" presStyleLbl="node1" presStyleIdx="0" presStyleCnt="2">
        <dgm:presLayoutVars>
          <dgm:chMax val="0"/>
          <dgm:bulletEnabled val="1"/>
        </dgm:presLayoutVars>
      </dgm:prSet>
      <dgm:spPr/>
    </dgm:pt>
    <dgm:pt modelId="{58E2B0ED-34B0-4E18-AB82-56F34E928D37}" type="pres">
      <dgm:prSet presAssocID="{2EFF82B9-B8E4-4402-B0EA-D65A25D81E91}" presName="spacer" presStyleCnt="0"/>
      <dgm:spPr/>
    </dgm:pt>
    <dgm:pt modelId="{D3257DD2-5550-409E-8032-3F8CA5FB6297}" type="pres">
      <dgm:prSet presAssocID="{638F75FB-9A27-4A9B-9EDC-7C7856AC2A76}" presName="parentText" presStyleLbl="node1" presStyleIdx="1" presStyleCnt="2">
        <dgm:presLayoutVars>
          <dgm:chMax val="0"/>
          <dgm:bulletEnabled val="1"/>
        </dgm:presLayoutVars>
      </dgm:prSet>
      <dgm:spPr/>
    </dgm:pt>
  </dgm:ptLst>
  <dgm:cxnLst>
    <dgm:cxn modelId="{3B7F5D6F-61CD-418D-83B4-3C16D45A73D9}" srcId="{4FFECF95-AB6E-4224-8003-6767820A28E1}" destId="{34235DA0-A37B-4093-AEEA-6C1E3E010214}" srcOrd="0" destOrd="0" parTransId="{0007A5CC-4EA1-459A-A92B-76B5862CD552}" sibTransId="{2EFF82B9-B8E4-4402-B0EA-D65A25D81E91}"/>
    <dgm:cxn modelId="{39CFEE74-D7EB-4FBD-A172-E63BC16ED971}" srcId="{4FFECF95-AB6E-4224-8003-6767820A28E1}" destId="{638F75FB-9A27-4A9B-9EDC-7C7856AC2A76}" srcOrd="1" destOrd="0" parTransId="{1D01A791-97FB-478E-B7E7-94D19A043AB6}" sibTransId="{093BC155-0330-4B49-B175-D7085C65DBD3}"/>
    <dgm:cxn modelId="{C19C46AF-CE9B-40D3-AE36-A7A595D00D31}" type="presOf" srcId="{34235DA0-A37B-4093-AEEA-6C1E3E010214}" destId="{BAEF9070-714C-4F23-A42D-5989FE4FD37D}" srcOrd="0" destOrd="0" presId="urn:microsoft.com/office/officeart/2005/8/layout/vList2"/>
    <dgm:cxn modelId="{448DB3B6-D6AA-4536-9795-DD64E7D4F7C5}" type="presOf" srcId="{4FFECF95-AB6E-4224-8003-6767820A28E1}" destId="{2319E899-83EA-4046-A4ED-9408E7CFE6D5}" srcOrd="0" destOrd="0" presId="urn:microsoft.com/office/officeart/2005/8/layout/vList2"/>
    <dgm:cxn modelId="{5B4DB7BC-3DE0-43E4-BC33-9CBEA4CB6C7C}" type="presOf" srcId="{638F75FB-9A27-4A9B-9EDC-7C7856AC2A76}" destId="{D3257DD2-5550-409E-8032-3F8CA5FB6297}" srcOrd="0" destOrd="0" presId="urn:microsoft.com/office/officeart/2005/8/layout/vList2"/>
    <dgm:cxn modelId="{2EE02FB3-D6B1-4347-A411-318DEA1BE6AD}" type="presParOf" srcId="{2319E899-83EA-4046-A4ED-9408E7CFE6D5}" destId="{BAEF9070-714C-4F23-A42D-5989FE4FD37D}" srcOrd="0" destOrd="0" presId="urn:microsoft.com/office/officeart/2005/8/layout/vList2"/>
    <dgm:cxn modelId="{8C63C2F3-3C35-4065-9019-1EE729FDA41B}" type="presParOf" srcId="{2319E899-83EA-4046-A4ED-9408E7CFE6D5}" destId="{58E2B0ED-34B0-4E18-AB82-56F34E928D37}" srcOrd="1" destOrd="0" presId="urn:microsoft.com/office/officeart/2005/8/layout/vList2"/>
    <dgm:cxn modelId="{13DF32A1-5600-4171-9B43-7DAE1EDB2463}" type="presParOf" srcId="{2319E899-83EA-4046-A4ED-9408E7CFE6D5}" destId="{D3257DD2-5550-409E-8032-3F8CA5FB629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40F42DF-41C6-4148-94AC-57EE34BC67B6}"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IN"/>
        </a:p>
      </dgm:t>
    </dgm:pt>
    <dgm:pt modelId="{01B8ABBB-D755-465F-B43C-4F46B1C60089}">
      <dgm:prSet/>
      <dgm:spPr/>
      <dgm:t>
        <a:bodyPr/>
        <a:lstStyle/>
        <a:p>
          <a:r>
            <a:rPr lang="en-US"/>
            <a:t>AUTOPSY FINDINGS:</a:t>
          </a:r>
          <a:endParaRPr lang="en-IN"/>
        </a:p>
      </dgm:t>
    </dgm:pt>
    <dgm:pt modelId="{E51F43FD-F22F-4A24-845E-FA0E571D95B2}" type="parTrans" cxnId="{C6A6F641-FE87-4482-AB97-3456B5EF641C}">
      <dgm:prSet/>
      <dgm:spPr/>
      <dgm:t>
        <a:bodyPr/>
        <a:lstStyle/>
        <a:p>
          <a:endParaRPr lang="en-IN"/>
        </a:p>
      </dgm:t>
    </dgm:pt>
    <dgm:pt modelId="{74C69093-2AC0-400F-9860-4C4EC61B1D51}" type="sibTrans" cxnId="{C6A6F641-FE87-4482-AB97-3456B5EF641C}">
      <dgm:prSet/>
      <dgm:spPr/>
      <dgm:t>
        <a:bodyPr/>
        <a:lstStyle/>
        <a:p>
          <a:endParaRPr lang="en-IN"/>
        </a:p>
      </dgm:t>
    </dgm:pt>
    <dgm:pt modelId="{AC469328-F8D4-4536-883C-FD89C5ED6B3A}">
      <dgm:prSet/>
      <dgm:spPr/>
      <dgm:t>
        <a:bodyPr/>
        <a:lstStyle/>
        <a:p>
          <a:r>
            <a:rPr lang="en-US"/>
            <a:t>There will be the presence of fang marks which are about 1 cm to 2.5 cm deep depending upon the type of snake bitten with some swelling around the bitten part.</a:t>
          </a:r>
          <a:endParaRPr lang="en-IN"/>
        </a:p>
      </dgm:t>
    </dgm:pt>
    <dgm:pt modelId="{78ACA79B-3283-4238-9009-2F3DA7D638C4}" type="parTrans" cxnId="{C2B61864-5182-461E-BDEC-DD1B12593547}">
      <dgm:prSet/>
      <dgm:spPr/>
      <dgm:t>
        <a:bodyPr/>
        <a:lstStyle/>
        <a:p>
          <a:endParaRPr lang="en-IN"/>
        </a:p>
      </dgm:t>
    </dgm:pt>
    <dgm:pt modelId="{1E1854C7-0395-4CB1-815F-D9DC2EECF44F}" type="sibTrans" cxnId="{C2B61864-5182-461E-BDEC-DD1B12593547}">
      <dgm:prSet/>
      <dgm:spPr/>
      <dgm:t>
        <a:bodyPr/>
        <a:lstStyle/>
        <a:p>
          <a:endParaRPr lang="en-IN"/>
        </a:p>
      </dgm:t>
    </dgm:pt>
    <dgm:pt modelId="{2AD381B7-0812-4710-9CE1-CB1C7821F29F}">
      <dgm:prSet/>
      <dgm:spPr/>
      <dgm:t>
        <a:bodyPr/>
        <a:lstStyle/>
        <a:p>
          <a:r>
            <a:rPr lang="en-US"/>
            <a:t>There are no characteristics findings indicating the cause of death except the signs of asphyxia.</a:t>
          </a:r>
          <a:endParaRPr lang="en-IN"/>
        </a:p>
      </dgm:t>
    </dgm:pt>
    <dgm:pt modelId="{E3D13608-109A-45A4-B2E3-D84420BF150B}" type="parTrans" cxnId="{1EB8C878-449C-44AB-AEAD-004AA51256DE}">
      <dgm:prSet/>
      <dgm:spPr/>
      <dgm:t>
        <a:bodyPr/>
        <a:lstStyle/>
        <a:p>
          <a:endParaRPr lang="en-IN"/>
        </a:p>
      </dgm:t>
    </dgm:pt>
    <dgm:pt modelId="{248C1A15-3EC1-4200-B465-E568F47C2259}" type="sibTrans" cxnId="{1EB8C878-449C-44AB-AEAD-004AA51256DE}">
      <dgm:prSet/>
      <dgm:spPr/>
      <dgm:t>
        <a:bodyPr/>
        <a:lstStyle/>
        <a:p>
          <a:endParaRPr lang="en-IN"/>
        </a:p>
      </dgm:t>
    </dgm:pt>
    <dgm:pt modelId="{4B6B4E7F-0F59-4C9C-BF53-D46F0FB6AB43}">
      <dgm:prSet/>
      <dgm:spPr/>
      <dgm:t>
        <a:bodyPr/>
        <a:lstStyle/>
        <a:p>
          <a:r>
            <a:rPr lang="en-US"/>
            <a:t>There will be severe oozing of blood from puncture site. </a:t>
          </a:r>
          <a:endParaRPr lang="en-IN"/>
        </a:p>
      </dgm:t>
    </dgm:pt>
    <dgm:pt modelId="{B4D5B325-0125-48B8-A5A6-94D07F0BA76E}" type="parTrans" cxnId="{93DB7643-F933-4D14-9357-60C2BC928CFF}">
      <dgm:prSet/>
      <dgm:spPr/>
      <dgm:t>
        <a:bodyPr/>
        <a:lstStyle/>
        <a:p>
          <a:endParaRPr lang="en-IN"/>
        </a:p>
      </dgm:t>
    </dgm:pt>
    <dgm:pt modelId="{1B466C44-8424-4143-A9DA-70994B73C30F}" type="sibTrans" cxnId="{93DB7643-F933-4D14-9357-60C2BC928CFF}">
      <dgm:prSet/>
      <dgm:spPr/>
      <dgm:t>
        <a:bodyPr/>
        <a:lstStyle/>
        <a:p>
          <a:endParaRPr lang="en-IN"/>
        </a:p>
      </dgm:t>
    </dgm:pt>
    <dgm:pt modelId="{3B29FABD-E518-4B8F-A445-8186520A4FF1}">
      <dgm:prSet/>
      <dgm:spPr/>
      <dgm:t>
        <a:bodyPr/>
        <a:lstStyle/>
        <a:p>
          <a:r>
            <a:rPr lang="en-US"/>
            <a:t>There are hemorrhages in lungs membranes. </a:t>
          </a:r>
          <a:endParaRPr lang="en-IN"/>
        </a:p>
      </dgm:t>
    </dgm:pt>
    <dgm:pt modelId="{43890B2A-B591-4BCD-8177-7EC14B90CFE0}" type="parTrans" cxnId="{94D7C0FC-2D74-40D9-9CD6-E8F6FCAA2152}">
      <dgm:prSet/>
      <dgm:spPr/>
      <dgm:t>
        <a:bodyPr/>
        <a:lstStyle/>
        <a:p>
          <a:endParaRPr lang="en-IN"/>
        </a:p>
      </dgm:t>
    </dgm:pt>
    <dgm:pt modelId="{53D98264-F00F-4719-B33A-410672DD7337}" type="sibTrans" cxnId="{94D7C0FC-2D74-40D9-9CD6-E8F6FCAA2152}">
      <dgm:prSet/>
      <dgm:spPr/>
      <dgm:t>
        <a:bodyPr/>
        <a:lstStyle/>
        <a:p>
          <a:endParaRPr lang="en-IN"/>
        </a:p>
      </dgm:t>
    </dgm:pt>
    <dgm:pt modelId="{DA84D1D8-7F86-4236-862D-0659B9CC8B8D}">
      <dgm:prSet/>
      <dgm:spPr/>
      <dgm:t>
        <a:bodyPr/>
        <a:lstStyle/>
        <a:p>
          <a:r>
            <a:rPr lang="en-US"/>
            <a:t>Endocardial hemorrhages are seen especially in left ventricle. </a:t>
          </a:r>
          <a:endParaRPr lang="en-IN"/>
        </a:p>
      </dgm:t>
    </dgm:pt>
    <dgm:pt modelId="{E5947FB9-C01E-4649-BEDB-54FC78561F3D}" type="parTrans" cxnId="{903E8015-8C52-453D-8A8B-7280A3EBCC3C}">
      <dgm:prSet/>
      <dgm:spPr/>
      <dgm:t>
        <a:bodyPr/>
        <a:lstStyle/>
        <a:p>
          <a:endParaRPr lang="en-IN"/>
        </a:p>
      </dgm:t>
    </dgm:pt>
    <dgm:pt modelId="{646AD3C8-CE78-4927-8927-75EBE67FB160}" type="sibTrans" cxnId="{903E8015-8C52-453D-8A8B-7280A3EBCC3C}">
      <dgm:prSet/>
      <dgm:spPr/>
      <dgm:t>
        <a:bodyPr/>
        <a:lstStyle/>
        <a:p>
          <a:endParaRPr lang="en-IN"/>
        </a:p>
      </dgm:t>
    </dgm:pt>
    <dgm:pt modelId="{72EAE13E-9957-4A48-B796-C431C572515B}">
      <dgm:prSet/>
      <dgm:spPr/>
      <dgm:t>
        <a:bodyPr/>
        <a:lstStyle/>
        <a:p>
          <a:r>
            <a:rPr lang="en-US"/>
            <a:t>Petechiae are also found within kidney and mucousa of urinary bladder, </a:t>
          </a:r>
          <a:r>
            <a:rPr lang="en-IN"/>
            <a:t>stomach and intestines.</a:t>
          </a:r>
        </a:p>
      </dgm:t>
    </dgm:pt>
    <dgm:pt modelId="{18706E2E-5A31-402E-82A1-86608CC756B5}" type="parTrans" cxnId="{938A11D6-B7D6-4EDB-A375-8DB9CB5232B8}">
      <dgm:prSet/>
      <dgm:spPr/>
      <dgm:t>
        <a:bodyPr/>
        <a:lstStyle/>
        <a:p>
          <a:endParaRPr lang="en-IN"/>
        </a:p>
      </dgm:t>
    </dgm:pt>
    <dgm:pt modelId="{1E9CBD8F-A882-4F0C-AE5B-7CA84936C974}" type="sibTrans" cxnId="{938A11D6-B7D6-4EDB-A375-8DB9CB5232B8}">
      <dgm:prSet/>
      <dgm:spPr/>
      <dgm:t>
        <a:bodyPr/>
        <a:lstStyle/>
        <a:p>
          <a:endParaRPr lang="en-IN"/>
        </a:p>
      </dgm:t>
    </dgm:pt>
    <dgm:pt modelId="{8A9EBC3F-FBD8-46AA-ACAD-167205527C6F}" type="pres">
      <dgm:prSet presAssocID="{F40F42DF-41C6-4148-94AC-57EE34BC67B6}" presName="linear" presStyleCnt="0">
        <dgm:presLayoutVars>
          <dgm:animLvl val="lvl"/>
          <dgm:resizeHandles val="exact"/>
        </dgm:presLayoutVars>
      </dgm:prSet>
      <dgm:spPr/>
    </dgm:pt>
    <dgm:pt modelId="{F676C8A6-2FB0-475D-A88C-5FDD442D1422}" type="pres">
      <dgm:prSet presAssocID="{01B8ABBB-D755-465F-B43C-4F46B1C60089}" presName="parentText" presStyleLbl="node1" presStyleIdx="0" presStyleCnt="7">
        <dgm:presLayoutVars>
          <dgm:chMax val="0"/>
          <dgm:bulletEnabled val="1"/>
        </dgm:presLayoutVars>
      </dgm:prSet>
      <dgm:spPr/>
    </dgm:pt>
    <dgm:pt modelId="{E5308582-2D13-40D7-AE87-B517E0D55FE9}" type="pres">
      <dgm:prSet presAssocID="{74C69093-2AC0-400F-9860-4C4EC61B1D51}" presName="spacer" presStyleCnt="0"/>
      <dgm:spPr/>
    </dgm:pt>
    <dgm:pt modelId="{57D4B510-961B-49C9-93BA-AA1E6518C725}" type="pres">
      <dgm:prSet presAssocID="{AC469328-F8D4-4536-883C-FD89C5ED6B3A}" presName="parentText" presStyleLbl="node1" presStyleIdx="1" presStyleCnt="7">
        <dgm:presLayoutVars>
          <dgm:chMax val="0"/>
          <dgm:bulletEnabled val="1"/>
        </dgm:presLayoutVars>
      </dgm:prSet>
      <dgm:spPr/>
    </dgm:pt>
    <dgm:pt modelId="{7496BCB6-73D2-4E1A-9C93-3D74008C1081}" type="pres">
      <dgm:prSet presAssocID="{1E1854C7-0395-4CB1-815F-D9DC2EECF44F}" presName="spacer" presStyleCnt="0"/>
      <dgm:spPr/>
    </dgm:pt>
    <dgm:pt modelId="{B0C2B68C-C662-4835-8F20-39F08CFD6F57}" type="pres">
      <dgm:prSet presAssocID="{2AD381B7-0812-4710-9CE1-CB1C7821F29F}" presName="parentText" presStyleLbl="node1" presStyleIdx="2" presStyleCnt="7">
        <dgm:presLayoutVars>
          <dgm:chMax val="0"/>
          <dgm:bulletEnabled val="1"/>
        </dgm:presLayoutVars>
      </dgm:prSet>
      <dgm:spPr/>
    </dgm:pt>
    <dgm:pt modelId="{2FCD5B14-8CD9-4F6F-BDB5-F9EB37260F52}" type="pres">
      <dgm:prSet presAssocID="{248C1A15-3EC1-4200-B465-E568F47C2259}" presName="spacer" presStyleCnt="0"/>
      <dgm:spPr/>
    </dgm:pt>
    <dgm:pt modelId="{6701DBA6-3F8F-4ACB-9E4D-C0606C74ECFF}" type="pres">
      <dgm:prSet presAssocID="{4B6B4E7F-0F59-4C9C-BF53-D46F0FB6AB43}" presName="parentText" presStyleLbl="node1" presStyleIdx="3" presStyleCnt="7">
        <dgm:presLayoutVars>
          <dgm:chMax val="0"/>
          <dgm:bulletEnabled val="1"/>
        </dgm:presLayoutVars>
      </dgm:prSet>
      <dgm:spPr/>
    </dgm:pt>
    <dgm:pt modelId="{3AA73F06-3023-4FD4-ADB7-A461FEF72809}" type="pres">
      <dgm:prSet presAssocID="{1B466C44-8424-4143-A9DA-70994B73C30F}" presName="spacer" presStyleCnt="0"/>
      <dgm:spPr/>
    </dgm:pt>
    <dgm:pt modelId="{B47DE0B7-5E4B-477D-8106-68941ED40657}" type="pres">
      <dgm:prSet presAssocID="{3B29FABD-E518-4B8F-A445-8186520A4FF1}" presName="parentText" presStyleLbl="node1" presStyleIdx="4" presStyleCnt="7">
        <dgm:presLayoutVars>
          <dgm:chMax val="0"/>
          <dgm:bulletEnabled val="1"/>
        </dgm:presLayoutVars>
      </dgm:prSet>
      <dgm:spPr/>
    </dgm:pt>
    <dgm:pt modelId="{5CD1A2FF-C18C-41BB-BBD0-64DE0BFE721A}" type="pres">
      <dgm:prSet presAssocID="{53D98264-F00F-4719-B33A-410672DD7337}" presName="spacer" presStyleCnt="0"/>
      <dgm:spPr/>
    </dgm:pt>
    <dgm:pt modelId="{7BB3ACCC-64AC-42DA-892E-6B033D998EA6}" type="pres">
      <dgm:prSet presAssocID="{DA84D1D8-7F86-4236-862D-0659B9CC8B8D}" presName="parentText" presStyleLbl="node1" presStyleIdx="5" presStyleCnt="7">
        <dgm:presLayoutVars>
          <dgm:chMax val="0"/>
          <dgm:bulletEnabled val="1"/>
        </dgm:presLayoutVars>
      </dgm:prSet>
      <dgm:spPr/>
    </dgm:pt>
    <dgm:pt modelId="{D28FEC91-0D57-435E-B3D5-21AC029374CA}" type="pres">
      <dgm:prSet presAssocID="{646AD3C8-CE78-4927-8927-75EBE67FB160}" presName="spacer" presStyleCnt="0"/>
      <dgm:spPr/>
    </dgm:pt>
    <dgm:pt modelId="{E70DF8FF-8AB9-4B12-9854-076424F36DC1}" type="pres">
      <dgm:prSet presAssocID="{72EAE13E-9957-4A48-B796-C431C572515B}" presName="parentText" presStyleLbl="node1" presStyleIdx="6" presStyleCnt="7">
        <dgm:presLayoutVars>
          <dgm:chMax val="0"/>
          <dgm:bulletEnabled val="1"/>
        </dgm:presLayoutVars>
      </dgm:prSet>
      <dgm:spPr/>
    </dgm:pt>
  </dgm:ptLst>
  <dgm:cxnLst>
    <dgm:cxn modelId="{903E8015-8C52-453D-8A8B-7280A3EBCC3C}" srcId="{F40F42DF-41C6-4148-94AC-57EE34BC67B6}" destId="{DA84D1D8-7F86-4236-862D-0659B9CC8B8D}" srcOrd="5" destOrd="0" parTransId="{E5947FB9-C01E-4649-BEDB-54FC78561F3D}" sibTransId="{646AD3C8-CE78-4927-8927-75EBE67FB160}"/>
    <dgm:cxn modelId="{79B42A19-3320-4DF6-8F77-DAF5BA65823D}" type="presOf" srcId="{3B29FABD-E518-4B8F-A445-8186520A4FF1}" destId="{B47DE0B7-5E4B-477D-8106-68941ED40657}" srcOrd="0" destOrd="0" presId="urn:microsoft.com/office/officeart/2005/8/layout/vList2"/>
    <dgm:cxn modelId="{7F967E2B-FA95-4FCA-84DF-83666CBB8D2F}" type="presOf" srcId="{AC469328-F8D4-4536-883C-FD89C5ED6B3A}" destId="{57D4B510-961B-49C9-93BA-AA1E6518C725}" srcOrd="0" destOrd="0" presId="urn:microsoft.com/office/officeart/2005/8/layout/vList2"/>
    <dgm:cxn modelId="{CBFD245F-19DC-4EF0-A7F4-4A00F0674D5F}" type="presOf" srcId="{01B8ABBB-D755-465F-B43C-4F46B1C60089}" destId="{F676C8A6-2FB0-475D-A88C-5FDD442D1422}" srcOrd="0" destOrd="0" presId="urn:microsoft.com/office/officeart/2005/8/layout/vList2"/>
    <dgm:cxn modelId="{A38A345F-2346-4F1C-ADE1-DE022482A175}" type="presOf" srcId="{F40F42DF-41C6-4148-94AC-57EE34BC67B6}" destId="{8A9EBC3F-FBD8-46AA-ACAD-167205527C6F}" srcOrd="0" destOrd="0" presId="urn:microsoft.com/office/officeart/2005/8/layout/vList2"/>
    <dgm:cxn modelId="{C6A6F641-FE87-4482-AB97-3456B5EF641C}" srcId="{F40F42DF-41C6-4148-94AC-57EE34BC67B6}" destId="{01B8ABBB-D755-465F-B43C-4F46B1C60089}" srcOrd="0" destOrd="0" parTransId="{E51F43FD-F22F-4A24-845E-FA0E571D95B2}" sibTransId="{74C69093-2AC0-400F-9860-4C4EC61B1D51}"/>
    <dgm:cxn modelId="{93DB7643-F933-4D14-9357-60C2BC928CFF}" srcId="{F40F42DF-41C6-4148-94AC-57EE34BC67B6}" destId="{4B6B4E7F-0F59-4C9C-BF53-D46F0FB6AB43}" srcOrd="3" destOrd="0" parTransId="{B4D5B325-0125-48B8-A5A6-94D07F0BA76E}" sibTransId="{1B466C44-8424-4143-A9DA-70994B73C30F}"/>
    <dgm:cxn modelId="{C2B61864-5182-461E-BDEC-DD1B12593547}" srcId="{F40F42DF-41C6-4148-94AC-57EE34BC67B6}" destId="{AC469328-F8D4-4536-883C-FD89C5ED6B3A}" srcOrd="1" destOrd="0" parTransId="{78ACA79B-3283-4238-9009-2F3DA7D638C4}" sibTransId="{1E1854C7-0395-4CB1-815F-D9DC2EECF44F}"/>
    <dgm:cxn modelId="{1EB8C878-449C-44AB-AEAD-004AA51256DE}" srcId="{F40F42DF-41C6-4148-94AC-57EE34BC67B6}" destId="{2AD381B7-0812-4710-9CE1-CB1C7821F29F}" srcOrd="2" destOrd="0" parTransId="{E3D13608-109A-45A4-B2E3-D84420BF150B}" sibTransId="{248C1A15-3EC1-4200-B465-E568F47C2259}"/>
    <dgm:cxn modelId="{EAB1859D-56C4-4185-839C-D5FABCD8DB08}" type="presOf" srcId="{4B6B4E7F-0F59-4C9C-BF53-D46F0FB6AB43}" destId="{6701DBA6-3F8F-4ACB-9E4D-C0606C74ECFF}" srcOrd="0" destOrd="0" presId="urn:microsoft.com/office/officeart/2005/8/layout/vList2"/>
    <dgm:cxn modelId="{938A11D6-B7D6-4EDB-A375-8DB9CB5232B8}" srcId="{F40F42DF-41C6-4148-94AC-57EE34BC67B6}" destId="{72EAE13E-9957-4A48-B796-C431C572515B}" srcOrd="6" destOrd="0" parTransId="{18706E2E-5A31-402E-82A1-86608CC756B5}" sibTransId="{1E9CBD8F-A882-4F0C-AE5B-7CA84936C974}"/>
    <dgm:cxn modelId="{AD2456E0-3AEA-4823-9B6F-BCAE431AF3B0}" type="presOf" srcId="{2AD381B7-0812-4710-9CE1-CB1C7821F29F}" destId="{B0C2B68C-C662-4835-8F20-39F08CFD6F57}" srcOrd="0" destOrd="0" presId="urn:microsoft.com/office/officeart/2005/8/layout/vList2"/>
    <dgm:cxn modelId="{1A292EE3-2CBE-4E77-B1C5-0720F572C817}" type="presOf" srcId="{DA84D1D8-7F86-4236-862D-0659B9CC8B8D}" destId="{7BB3ACCC-64AC-42DA-892E-6B033D998EA6}" srcOrd="0" destOrd="0" presId="urn:microsoft.com/office/officeart/2005/8/layout/vList2"/>
    <dgm:cxn modelId="{1AB52FFC-407B-43D1-8648-DF773868434B}" type="presOf" srcId="{72EAE13E-9957-4A48-B796-C431C572515B}" destId="{E70DF8FF-8AB9-4B12-9854-076424F36DC1}" srcOrd="0" destOrd="0" presId="urn:microsoft.com/office/officeart/2005/8/layout/vList2"/>
    <dgm:cxn modelId="{94D7C0FC-2D74-40D9-9CD6-E8F6FCAA2152}" srcId="{F40F42DF-41C6-4148-94AC-57EE34BC67B6}" destId="{3B29FABD-E518-4B8F-A445-8186520A4FF1}" srcOrd="4" destOrd="0" parTransId="{43890B2A-B591-4BCD-8177-7EC14B90CFE0}" sibTransId="{53D98264-F00F-4719-B33A-410672DD7337}"/>
    <dgm:cxn modelId="{F844B7FB-E548-43D6-A279-A1BF869660A0}" type="presParOf" srcId="{8A9EBC3F-FBD8-46AA-ACAD-167205527C6F}" destId="{F676C8A6-2FB0-475D-A88C-5FDD442D1422}" srcOrd="0" destOrd="0" presId="urn:microsoft.com/office/officeart/2005/8/layout/vList2"/>
    <dgm:cxn modelId="{A85D6E38-9095-444B-93E4-31EE3BA5DFFE}" type="presParOf" srcId="{8A9EBC3F-FBD8-46AA-ACAD-167205527C6F}" destId="{E5308582-2D13-40D7-AE87-B517E0D55FE9}" srcOrd="1" destOrd="0" presId="urn:microsoft.com/office/officeart/2005/8/layout/vList2"/>
    <dgm:cxn modelId="{6256AA1D-9A12-48DF-A4FB-A04BFF88DB6B}" type="presParOf" srcId="{8A9EBC3F-FBD8-46AA-ACAD-167205527C6F}" destId="{57D4B510-961B-49C9-93BA-AA1E6518C725}" srcOrd="2" destOrd="0" presId="urn:microsoft.com/office/officeart/2005/8/layout/vList2"/>
    <dgm:cxn modelId="{7E96DEB3-179C-4A23-92F2-D95F7713ACB2}" type="presParOf" srcId="{8A9EBC3F-FBD8-46AA-ACAD-167205527C6F}" destId="{7496BCB6-73D2-4E1A-9C93-3D74008C1081}" srcOrd="3" destOrd="0" presId="urn:microsoft.com/office/officeart/2005/8/layout/vList2"/>
    <dgm:cxn modelId="{A16BA5B6-DFBE-429B-9717-5557F33AE261}" type="presParOf" srcId="{8A9EBC3F-FBD8-46AA-ACAD-167205527C6F}" destId="{B0C2B68C-C662-4835-8F20-39F08CFD6F57}" srcOrd="4" destOrd="0" presId="urn:microsoft.com/office/officeart/2005/8/layout/vList2"/>
    <dgm:cxn modelId="{BC8FBAE7-D2B6-4B21-ABCA-62B60AD66F68}" type="presParOf" srcId="{8A9EBC3F-FBD8-46AA-ACAD-167205527C6F}" destId="{2FCD5B14-8CD9-4F6F-BDB5-F9EB37260F52}" srcOrd="5" destOrd="0" presId="urn:microsoft.com/office/officeart/2005/8/layout/vList2"/>
    <dgm:cxn modelId="{3777B650-1837-445A-A22D-F94DD8B71344}" type="presParOf" srcId="{8A9EBC3F-FBD8-46AA-ACAD-167205527C6F}" destId="{6701DBA6-3F8F-4ACB-9E4D-C0606C74ECFF}" srcOrd="6" destOrd="0" presId="urn:microsoft.com/office/officeart/2005/8/layout/vList2"/>
    <dgm:cxn modelId="{BD90FCC9-1941-4146-B5B1-0BFA8A155093}" type="presParOf" srcId="{8A9EBC3F-FBD8-46AA-ACAD-167205527C6F}" destId="{3AA73F06-3023-4FD4-ADB7-A461FEF72809}" srcOrd="7" destOrd="0" presId="urn:microsoft.com/office/officeart/2005/8/layout/vList2"/>
    <dgm:cxn modelId="{B8852B98-F025-47B0-ADDC-3C4ABC32503D}" type="presParOf" srcId="{8A9EBC3F-FBD8-46AA-ACAD-167205527C6F}" destId="{B47DE0B7-5E4B-477D-8106-68941ED40657}" srcOrd="8" destOrd="0" presId="urn:microsoft.com/office/officeart/2005/8/layout/vList2"/>
    <dgm:cxn modelId="{0FD6B6EB-1589-4053-9D89-C1D40513ED0C}" type="presParOf" srcId="{8A9EBC3F-FBD8-46AA-ACAD-167205527C6F}" destId="{5CD1A2FF-C18C-41BB-BBD0-64DE0BFE721A}" srcOrd="9" destOrd="0" presId="urn:microsoft.com/office/officeart/2005/8/layout/vList2"/>
    <dgm:cxn modelId="{6D45378B-8780-47BD-A5A2-B0B75C8F84F0}" type="presParOf" srcId="{8A9EBC3F-FBD8-46AA-ACAD-167205527C6F}" destId="{7BB3ACCC-64AC-42DA-892E-6B033D998EA6}" srcOrd="10" destOrd="0" presId="urn:microsoft.com/office/officeart/2005/8/layout/vList2"/>
    <dgm:cxn modelId="{C5E33A02-C40E-4B3D-A92A-284C7051F4F2}" type="presParOf" srcId="{8A9EBC3F-FBD8-46AA-ACAD-167205527C6F}" destId="{D28FEC91-0D57-435E-B3D5-21AC029374CA}" srcOrd="11" destOrd="0" presId="urn:microsoft.com/office/officeart/2005/8/layout/vList2"/>
    <dgm:cxn modelId="{98911A3C-38C4-483C-9259-F7092F427E4B}" type="presParOf" srcId="{8A9EBC3F-FBD8-46AA-ACAD-167205527C6F}" destId="{E70DF8FF-8AB9-4B12-9854-076424F36DC1}"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A098491-11BA-433E-A586-46174A09588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A0F90058-40AC-4456-B304-7BB171854C99}">
      <dgm:prSet/>
      <dgm:spPr/>
      <dgm:t>
        <a:bodyPr/>
        <a:lstStyle/>
        <a:p>
          <a:r>
            <a:rPr lang="en-US"/>
            <a:t>Who- Woman aged 78 years</a:t>
          </a:r>
          <a:endParaRPr lang="en-IN"/>
        </a:p>
      </dgm:t>
    </dgm:pt>
    <dgm:pt modelId="{A557377F-3B5A-47AA-9FD9-072F66FBED31}" type="parTrans" cxnId="{2240D061-C47E-45F5-94E2-6FF69BFBCF99}">
      <dgm:prSet/>
      <dgm:spPr/>
      <dgm:t>
        <a:bodyPr/>
        <a:lstStyle/>
        <a:p>
          <a:endParaRPr lang="en-IN"/>
        </a:p>
      </dgm:t>
    </dgm:pt>
    <dgm:pt modelId="{9D4F964E-C745-4F00-8E0E-62CD7909D4CB}" type="sibTrans" cxnId="{2240D061-C47E-45F5-94E2-6FF69BFBCF99}">
      <dgm:prSet/>
      <dgm:spPr/>
      <dgm:t>
        <a:bodyPr/>
        <a:lstStyle/>
        <a:p>
          <a:endParaRPr lang="en-IN"/>
        </a:p>
      </dgm:t>
    </dgm:pt>
    <dgm:pt modelId="{B162388D-0001-4C66-964B-6D8BF8E5898E}">
      <dgm:prSet/>
      <dgm:spPr/>
      <dgm:t>
        <a:bodyPr/>
        <a:lstStyle/>
        <a:p>
          <a:r>
            <a:rPr lang="en-US" dirty="0"/>
            <a:t>What- The bodies of an elderly couple, the man aged 84 years and the woman aged 78 years, were brought to the mortuary for medico-legal autopsy with history of snake bite. As per the investigation officer, the woman was the second wife of the man deceased, and they were living separately from their </a:t>
          </a:r>
          <a:r>
            <a:rPr lang="en-US" dirty="0" err="1"/>
            <a:t>children.On</a:t>
          </a:r>
          <a:r>
            <a:rPr lang="en-US" dirty="0"/>
            <a:t> the fateful day, both the victims were kidnapped along with their driver. The couple was forcefully asked to sit in the car and their driver was told to sit in another four-wheeler. The kidnapper took them to a distant confined area. On the way, the snake charmer, who was sitting by the side of the kidnapper in the front seat of the car, took out a poisonous snake from a box and made it bite the couple. The couple collapsed immediately. After that, the kidnapper threatened the couple’s driver and told him to take the couple to the hospital saying that a snake had bitten them. The driver took the couple to the private hospital where they were declared dead. The couple died within one hour of the snake bite. An in-depth probe revealed that the eldest son of the elderly couple had plotted their murder over a property dispute, had hired the contract killer and had also arranged the snake charmer to have his parents killed.</a:t>
          </a:r>
          <a:endParaRPr lang="en-IN" dirty="0"/>
        </a:p>
      </dgm:t>
    </dgm:pt>
    <dgm:pt modelId="{E1DFEFAE-A210-45EF-A431-834AA3E60D8B}" type="parTrans" cxnId="{42C07779-EEF8-489E-89AB-E142D63990A9}">
      <dgm:prSet/>
      <dgm:spPr/>
      <dgm:t>
        <a:bodyPr/>
        <a:lstStyle/>
        <a:p>
          <a:endParaRPr lang="en-IN"/>
        </a:p>
      </dgm:t>
    </dgm:pt>
    <dgm:pt modelId="{D3A9A228-773D-40EE-85E0-6BA0E862A227}" type="sibTrans" cxnId="{42C07779-EEF8-489E-89AB-E142D63990A9}">
      <dgm:prSet/>
      <dgm:spPr/>
      <dgm:t>
        <a:bodyPr/>
        <a:lstStyle/>
        <a:p>
          <a:endParaRPr lang="en-IN"/>
        </a:p>
      </dgm:t>
    </dgm:pt>
    <dgm:pt modelId="{2AC5FB2A-6A84-450E-812C-94AE4764CF66}" type="pres">
      <dgm:prSet presAssocID="{5A098491-11BA-433E-A586-46174A095881}" presName="hierChild1" presStyleCnt="0">
        <dgm:presLayoutVars>
          <dgm:orgChart val="1"/>
          <dgm:chPref val="1"/>
          <dgm:dir/>
          <dgm:animOne val="branch"/>
          <dgm:animLvl val="lvl"/>
          <dgm:resizeHandles/>
        </dgm:presLayoutVars>
      </dgm:prSet>
      <dgm:spPr/>
    </dgm:pt>
    <dgm:pt modelId="{F68361BC-9A25-4481-BB14-5702F3ED5758}" type="pres">
      <dgm:prSet presAssocID="{A0F90058-40AC-4456-B304-7BB171854C99}" presName="hierRoot1" presStyleCnt="0">
        <dgm:presLayoutVars>
          <dgm:hierBranch val="init"/>
        </dgm:presLayoutVars>
      </dgm:prSet>
      <dgm:spPr/>
    </dgm:pt>
    <dgm:pt modelId="{0ADCFD16-7AD6-4ED8-812D-C525E96493E9}" type="pres">
      <dgm:prSet presAssocID="{A0F90058-40AC-4456-B304-7BB171854C99}" presName="rootComposite1" presStyleCnt="0"/>
      <dgm:spPr/>
    </dgm:pt>
    <dgm:pt modelId="{97E6D0CD-1138-4036-9359-611AEE092A3E}" type="pres">
      <dgm:prSet presAssocID="{A0F90058-40AC-4456-B304-7BB171854C99}" presName="rootText1" presStyleLbl="node0" presStyleIdx="0" presStyleCnt="2" custScaleX="42788" custScaleY="47766" custLinFactNeighborX="10185" custLinFactNeighborY="50692">
        <dgm:presLayoutVars>
          <dgm:chPref val="3"/>
        </dgm:presLayoutVars>
      </dgm:prSet>
      <dgm:spPr/>
    </dgm:pt>
    <dgm:pt modelId="{9E6E513E-D2BD-4511-A73C-743097B7A216}" type="pres">
      <dgm:prSet presAssocID="{A0F90058-40AC-4456-B304-7BB171854C99}" presName="rootConnector1" presStyleLbl="node1" presStyleIdx="0" presStyleCnt="0"/>
      <dgm:spPr/>
    </dgm:pt>
    <dgm:pt modelId="{172E32C6-3769-487C-ADD6-71E3D94E8E11}" type="pres">
      <dgm:prSet presAssocID="{A0F90058-40AC-4456-B304-7BB171854C99}" presName="hierChild2" presStyleCnt="0"/>
      <dgm:spPr/>
    </dgm:pt>
    <dgm:pt modelId="{21013A37-4F75-40BD-A899-8DDD9D663181}" type="pres">
      <dgm:prSet presAssocID="{A0F90058-40AC-4456-B304-7BB171854C99}" presName="hierChild3" presStyleCnt="0"/>
      <dgm:spPr/>
    </dgm:pt>
    <dgm:pt modelId="{48DC61CF-DC46-429C-B5B3-8F00004D686E}" type="pres">
      <dgm:prSet presAssocID="{B162388D-0001-4C66-964B-6D8BF8E5898E}" presName="hierRoot1" presStyleCnt="0">
        <dgm:presLayoutVars>
          <dgm:hierBranch val="init"/>
        </dgm:presLayoutVars>
      </dgm:prSet>
      <dgm:spPr/>
    </dgm:pt>
    <dgm:pt modelId="{7C6C2073-7634-4D52-A7E0-4F190B7B6A99}" type="pres">
      <dgm:prSet presAssocID="{B162388D-0001-4C66-964B-6D8BF8E5898E}" presName="rootComposite1" presStyleCnt="0"/>
      <dgm:spPr/>
    </dgm:pt>
    <dgm:pt modelId="{21BCFE73-93DD-4874-AF7D-4E559357D621}" type="pres">
      <dgm:prSet presAssocID="{B162388D-0001-4C66-964B-6D8BF8E5898E}" presName="rootText1" presStyleLbl="node0" presStyleIdx="1" presStyleCnt="2" custScaleX="117487" custScaleY="161747" custLinFactNeighborX="-168" custLinFactNeighborY="-2356">
        <dgm:presLayoutVars>
          <dgm:chPref val="3"/>
        </dgm:presLayoutVars>
      </dgm:prSet>
      <dgm:spPr/>
    </dgm:pt>
    <dgm:pt modelId="{E7B1111F-4D6E-43AE-B403-0963E21ACFE2}" type="pres">
      <dgm:prSet presAssocID="{B162388D-0001-4C66-964B-6D8BF8E5898E}" presName="rootConnector1" presStyleLbl="node1" presStyleIdx="0" presStyleCnt="0"/>
      <dgm:spPr/>
    </dgm:pt>
    <dgm:pt modelId="{09B61178-D10D-4116-952C-50ABD7FC67D1}" type="pres">
      <dgm:prSet presAssocID="{B162388D-0001-4C66-964B-6D8BF8E5898E}" presName="hierChild2" presStyleCnt="0"/>
      <dgm:spPr/>
    </dgm:pt>
    <dgm:pt modelId="{A47DA03C-076C-4004-9DFA-34BDF9BBCABC}" type="pres">
      <dgm:prSet presAssocID="{B162388D-0001-4C66-964B-6D8BF8E5898E}" presName="hierChild3" presStyleCnt="0"/>
      <dgm:spPr/>
    </dgm:pt>
  </dgm:ptLst>
  <dgm:cxnLst>
    <dgm:cxn modelId="{2240D061-C47E-45F5-94E2-6FF69BFBCF99}" srcId="{5A098491-11BA-433E-A586-46174A095881}" destId="{A0F90058-40AC-4456-B304-7BB171854C99}" srcOrd="0" destOrd="0" parTransId="{A557377F-3B5A-47AA-9FD9-072F66FBED31}" sibTransId="{9D4F964E-C745-4F00-8E0E-62CD7909D4CB}"/>
    <dgm:cxn modelId="{42C07779-EEF8-489E-89AB-E142D63990A9}" srcId="{5A098491-11BA-433E-A586-46174A095881}" destId="{B162388D-0001-4C66-964B-6D8BF8E5898E}" srcOrd="1" destOrd="0" parTransId="{E1DFEFAE-A210-45EF-A431-834AA3E60D8B}" sibTransId="{D3A9A228-773D-40EE-85E0-6BA0E862A227}"/>
    <dgm:cxn modelId="{69B29B90-1CEF-42CD-8BEF-685B189D33D4}" type="presOf" srcId="{5A098491-11BA-433E-A586-46174A095881}" destId="{2AC5FB2A-6A84-450E-812C-94AE4764CF66}" srcOrd="0" destOrd="0" presId="urn:microsoft.com/office/officeart/2005/8/layout/orgChart1"/>
    <dgm:cxn modelId="{CA93F6B7-F2A1-47E7-9711-9419E5DB2B11}" type="presOf" srcId="{B162388D-0001-4C66-964B-6D8BF8E5898E}" destId="{21BCFE73-93DD-4874-AF7D-4E559357D621}" srcOrd="0" destOrd="0" presId="urn:microsoft.com/office/officeart/2005/8/layout/orgChart1"/>
    <dgm:cxn modelId="{A6C053B9-73C5-42EE-8B08-EDCC767AE47C}" type="presOf" srcId="{A0F90058-40AC-4456-B304-7BB171854C99}" destId="{97E6D0CD-1138-4036-9359-611AEE092A3E}" srcOrd="0" destOrd="0" presId="urn:microsoft.com/office/officeart/2005/8/layout/orgChart1"/>
    <dgm:cxn modelId="{D72CF3D2-AC86-4D07-9E79-6582D98A6400}" type="presOf" srcId="{A0F90058-40AC-4456-B304-7BB171854C99}" destId="{9E6E513E-D2BD-4511-A73C-743097B7A216}" srcOrd="1" destOrd="0" presId="urn:microsoft.com/office/officeart/2005/8/layout/orgChart1"/>
    <dgm:cxn modelId="{9CA5C7DA-6289-4DA3-9E3B-4CF21E71A287}" type="presOf" srcId="{B162388D-0001-4C66-964B-6D8BF8E5898E}" destId="{E7B1111F-4D6E-43AE-B403-0963E21ACFE2}" srcOrd="1" destOrd="0" presId="urn:microsoft.com/office/officeart/2005/8/layout/orgChart1"/>
    <dgm:cxn modelId="{3934DC50-A611-450A-89EB-BE587871D29A}" type="presParOf" srcId="{2AC5FB2A-6A84-450E-812C-94AE4764CF66}" destId="{F68361BC-9A25-4481-BB14-5702F3ED5758}" srcOrd="0" destOrd="0" presId="urn:microsoft.com/office/officeart/2005/8/layout/orgChart1"/>
    <dgm:cxn modelId="{46911417-2BF7-4CF0-84A1-A4DAE848608D}" type="presParOf" srcId="{F68361BC-9A25-4481-BB14-5702F3ED5758}" destId="{0ADCFD16-7AD6-4ED8-812D-C525E96493E9}" srcOrd="0" destOrd="0" presId="urn:microsoft.com/office/officeart/2005/8/layout/orgChart1"/>
    <dgm:cxn modelId="{264159E3-14E9-4246-AE48-2AD656B87FC9}" type="presParOf" srcId="{0ADCFD16-7AD6-4ED8-812D-C525E96493E9}" destId="{97E6D0CD-1138-4036-9359-611AEE092A3E}" srcOrd="0" destOrd="0" presId="urn:microsoft.com/office/officeart/2005/8/layout/orgChart1"/>
    <dgm:cxn modelId="{8E54B19B-AA78-4BDA-A2C2-BCE2D6165444}" type="presParOf" srcId="{0ADCFD16-7AD6-4ED8-812D-C525E96493E9}" destId="{9E6E513E-D2BD-4511-A73C-743097B7A216}" srcOrd="1" destOrd="0" presId="urn:microsoft.com/office/officeart/2005/8/layout/orgChart1"/>
    <dgm:cxn modelId="{CC85EAD4-F7EF-4233-B8DE-9DBE736441E4}" type="presParOf" srcId="{F68361BC-9A25-4481-BB14-5702F3ED5758}" destId="{172E32C6-3769-487C-ADD6-71E3D94E8E11}" srcOrd="1" destOrd="0" presId="urn:microsoft.com/office/officeart/2005/8/layout/orgChart1"/>
    <dgm:cxn modelId="{ACC51CA0-B33A-4127-8BE9-B5894FEFF174}" type="presParOf" srcId="{F68361BC-9A25-4481-BB14-5702F3ED5758}" destId="{21013A37-4F75-40BD-A899-8DDD9D663181}" srcOrd="2" destOrd="0" presId="urn:microsoft.com/office/officeart/2005/8/layout/orgChart1"/>
    <dgm:cxn modelId="{80AC5D7F-1DDF-4C06-B64D-0FDC069837B8}" type="presParOf" srcId="{2AC5FB2A-6A84-450E-812C-94AE4764CF66}" destId="{48DC61CF-DC46-429C-B5B3-8F00004D686E}" srcOrd="1" destOrd="0" presId="urn:microsoft.com/office/officeart/2005/8/layout/orgChart1"/>
    <dgm:cxn modelId="{116E8D3A-3DE1-4BEE-99FB-76A37895E9E2}" type="presParOf" srcId="{48DC61CF-DC46-429C-B5B3-8F00004D686E}" destId="{7C6C2073-7634-4D52-A7E0-4F190B7B6A99}" srcOrd="0" destOrd="0" presId="urn:microsoft.com/office/officeart/2005/8/layout/orgChart1"/>
    <dgm:cxn modelId="{9F1C39FA-416C-4BDE-A4E9-B806F4D132AE}" type="presParOf" srcId="{7C6C2073-7634-4D52-A7E0-4F190B7B6A99}" destId="{21BCFE73-93DD-4874-AF7D-4E559357D621}" srcOrd="0" destOrd="0" presId="urn:microsoft.com/office/officeart/2005/8/layout/orgChart1"/>
    <dgm:cxn modelId="{838024DD-13F4-4360-A0E6-7B4B15C67A76}" type="presParOf" srcId="{7C6C2073-7634-4D52-A7E0-4F190B7B6A99}" destId="{E7B1111F-4D6E-43AE-B403-0963E21ACFE2}" srcOrd="1" destOrd="0" presId="urn:microsoft.com/office/officeart/2005/8/layout/orgChart1"/>
    <dgm:cxn modelId="{C74346BF-1267-4A2A-B71D-CDDBBD598A42}" type="presParOf" srcId="{48DC61CF-DC46-429C-B5B3-8F00004D686E}" destId="{09B61178-D10D-4116-952C-50ABD7FC67D1}" srcOrd="1" destOrd="0" presId="urn:microsoft.com/office/officeart/2005/8/layout/orgChart1"/>
    <dgm:cxn modelId="{367A5E5F-6A42-45B5-AAB4-1D3BB9C1BC92}" type="presParOf" srcId="{48DC61CF-DC46-429C-B5B3-8F00004D686E}" destId="{A47DA03C-076C-4004-9DFA-34BDF9BBCAB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0B2BECF-602B-4CC8-8512-D60E4BFDFFD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A3D718C-634C-4C62-9C2A-E3A89E1F0E11}">
      <dgm:prSet custT="1"/>
      <dgm:spPr/>
      <dgm:t>
        <a:bodyPr/>
        <a:lstStyle/>
        <a:p>
          <a:r>
            <a:rPr lang="en-US" sz="1800" dirty="0"/>
            <a:t>Evidence- </a:t>
          </a:r>
          <a:endParaRPr lang="en-IN" sz="1800" dirty="0"/>
        </a:p>
      </dgm:t>
    </dgm:pt>
    <dgm:pt modelId="{3E1785DC-2ECE-4C75-9BB2-F34980096511}" type="parTrans" cxnId="{75D82C5B-CC34-459B-B8B4-A940ED274BF6}">
      <dgm:prSet/>
      <dgm:spPr/>
      <dgm:t>
        <a:bodyPr/>
        <a:lstStyle/>
        <a:p>
          <a:endParaRPr lang="en-IN"/>
        </a:p>
      </dgm:t>
    </dgm:pt>
    <dgm:pt modelId="{34590003-1D11-45CD-AE8D-4389F50672AE}" type="sibTrans" cxnId="{75D82C5B-CC34-459B-B8B4-A940ED274BF6}">
      <dgm:prSet/>
      <dgm:spPr/>
      <dgm:t>
        <a:bodyPr/>
        <a:lstStyle/>
        <a:p>
          <a:endParaRPr lang="en-IN"/>
        </a:p>
      </dgm:t>
    </dgm:pt>
    <dgm:pt modelId="{9BF524B2-DAF8-4FF2-827C-8257733AB1D2}">
      <dgm:prSet custT="1"/>
      <dgm:spPr/>
      <dgm:t>
        <a:bodyPr/>
        <a:lstStyle/>
        <a:p>
          <a:r>
            <a:rPr lang="en-US" sz="1800" dirty="0"/>
            <a:t>The deceased woman was of average build with the tongue tip clenched between the teeth. </a:t>
          </a:r>
          <a:endParaRPr lang="en-IN" sz="1800" dirty="0"/>
        </a:p>
      </dgm:t>
    </dgm:pt>
    <dgm:pt modelId="{0F5A10B2-B21C-4D45-9099-A1DB1DDA3BB5}" type="parTrans" cxnId="{621F5876-4655-438C-AAF6-B33F200183B1}">
      <dgm:prSet/>
      <dgm:spPr/>
      <dgm:t>
        <a:bodyPr/>
        <a:lstStyle/>
        <a:p>
          <a:endParaRPr lang="en-IN"/>
        </a:p>
      </dgm:t>
    </dgm:pt>
    <dgm:pt modelId="{E221AEC8-323A-4A7D-B162-C43A4880420A}" type="sibTrans" cxnId="{621F5876-4655-438C-AAF6-B33F200183B1}">
      <dgm:prSet/>
      <dgm:spPr/>
      <dgm:t>
        <a:bodyPr/>
        <a:lstStyle/>
        <a:p>
          <a:endParaRPr lang="en-IN"/>
        </a:p>
      </dgm:t>
    </dgm:pt>
    <dgm:pt modelId="{3E667C56-F1BB-4898-B81E-0D3B962741A4}">
      <dgm:prSet custT="1"/>
      <dgm:spPr/>
      <dgm:t>
        <a:bodyPr/>
        <a:lstStyle/>
        <a:p>
          <a:r>
            <a:rPr lang="en-US" sz="1800" dirty="0"/>
            <a:t>Signs of cyanosis were present in the fingertips. </a:t>
          </a:r>
          <a:endParaRPr lang="en-IN" sz="1800" dirty="0"/>
        </a:p>
      </dgm:t>
    </dgm:pt>
    <dgm:pt modelId="{95E4DAE4-581E-4BC3-9D0F-0230EAC1FA3E}" type="parTrans" cxnId="{07AC8483-CE6A-4699-A9B4-2C7296859BFF}">
      <dgm:prSet/>
      <dgm:spPr/>
      <dgm:t>
        <a:bodyPr/>
        <a:lstStyle/>
        <a:p>
          <a:endParaRPr lang="en-IN"/>
        </a:p>
      </dgm:t>
    </dgm:pt>
    <dgm:pt modelId="{7A090970-DFD2-4C00-8477-56F37FFE7624}" type="sibTrans" cxnId="{07AC8483-CE6A-4699-A9B4-2C7296859BFF}">
      <dgm:prSet/>
      <dgm:spPr/>
      <dgm:t>
        <a:bodyPr/>
        <a:lstStyle/>
        <a:p>
          <a:endParaRPr lang="en-IN"/>
        </a:p>
      </dgm:t>
    </dgm:pt>
    <dgm:pt modelId="{9036B6B4-247C-4A2F-89FE-E43D8016994E}">
      <dgm:prSet custT="1"/>
      <dgm:spPr/>
      <dgm:t>
        <a:bodyPr/>
        <a:lstStyle/>
        <a:p>
          <a:r>
            <a:rPr lang="en-US" sz="1800" dirty="0"/>
            <a:t>Signs of rigor mortis were present in the whole body and postmortem lividity was present on the back of the body. </a:t>
          </a:r>
          <a:endParaRPr lang="en-IN" sz="1800" dirty="0"/>
        </a:p>
      </dgm:t>
    </dgm:pt>
    <dgm:pt modelId="{423A67FC-EBBB-42EF-94C9-9FB24BC7B366}" type="parTrans" cxnId="{B6E47006-DE18-4BB1-8F34-2D124C1EC719}">
      <dgm:prSet/>
      <dgm:spPr/>
      <dgm:t>
        <a:bodyPr/>
        <a:lstStyle/>
        <a:p>
          <a:endParaRPr lang="en-IN"/>
        </a:p>
      </dgm:t>
    </dgm:pt>
    <dgm:pt modelId="{FBAE825C-79C8-414A-9F63-66F64E8AA53D}" type="sibTrans" cxnId="{B6E47006-DE18-4BB1-8F34-2D124C1EC719}">
      <dgm:prSet/>
      <dgm:spPr/>
      <dgm:t>
        <a:bodyPr/>
        <a:lstStyle/>
        <a:p>
          <a:endParaRPr lang="en-IN"/>
        </a:p>
      </dgm:t>
    </dgm:pt>
    <dgm:pt modelId="{67C146DF-BCEE-4CFC-BF17-D07FA169ECD7}">
      <dgm:prSet custT="1"/>
      <dgm:spPr/>
      <dgm:t>
        <a:bodyPr/>
        <a:lstStyle/>
        <a:p>
          <a:r>
            <a:rPr lang="en-US" sz="1800" dirty="0"/>
            <a:t>Small reddish abrasions were present over the left eyebrow and the left lateral malleolus. </a:t>
          </a:r>
          <a:endParaRPr lang="en-IN" sz="1800" dirty="0"/>
        </a:p>
      </dgm:t>
    </dgm:pt>
    <dgm:pt modelId="{9D149DDD-C616-433F-BDB7-294A3BE42576}" type="parTrans" cxnId="{9B1188E7-A609-4C92-A26C-81390348FE84}">
      <dgm:prSet/>
      <dgm:spPr/>
      <dgm:t>
        <a:bodyPr/>
        <a:lstStyle/>
        <a:p>
          <a:endParaRPr lang="en-IN"/>
        </a:p>
      </dgm:t>
    </dgm:pt>
    <dgm:pt modelId="{21884F7B-B80B-446F-A4D9-C86B9037836F}" type="sibTrans" cxnId="{9B1188E7-A609-4C92-A26C-81390348FE84}">
      <dgm:prSet/>
      <dgm:spPr/>
      <dgm:t>
        <a:bodyPr/>
        <a:lstStyle/>
        <a:p>
          <a:endParaRPr lang="en-IN"/>
        </a:p>
      </dgm:t>
    </dgm:pt>
    <dgm:pt modelId="{3857085E-C827-4BD1-81CB-4BC5736DE669}">
      <dgm:prSet custT="1"/>
      <dgm:spPr/>
      <dgm:t>
        <a:bodyPr/>
        <a:lstStyle/>
        <a:p>
          <a:r>
            <a:rPr lang="en-US" sz="1400" dirty="0"/>
            <a:t>Two fang marks of snake bite were present on the dorsal aspect of the right hand between the thumb and the index finger, 3 mm apart with bluish-reddish </a:t>
          </a:r>
          <a:r>
            <a:rPr lang="en-US" sz="1400" dirty="0" err="1"/>
            <a:t>discolouration</a:t>
          </a:r>
          <a:r>
            <a:rPr lang="en-US" sz="1400" dirty="0"/>
            <a:t> and swelling present in the surrounding area over the entire hand (Figure). </a:t>
          </a:r>
          <a:endParaRPr lang="en-IN" sz="1400" dirty="0"/>
        </a:p>
      </dgm:t>
    </dgm:pt>
    <dgm:pt modelId="{351D82C9-2630-47B1-AE57-0E9CA0B8308C}" type="parTrans" cxnId="{8161DA3F-12BA-43D3-9695-613426CAB96E}">
      <dgm:prSet/>
      <dgm:spPr/>
      <dgm:t>
        <a:bodyPr/>
        <a:lstStyle/>
        <a:p>
          <a:endParaRPr lang="en-IN"/>
        </a:p>
      </dgm:t>
    </dgm:pt>
    <dgm:pt modelId="{68F10C04-1925-412C-9FCA-08EA4357544D}" type="sibTrans" cxnId="{8161DA3F-12BA-43D3-9695-613426CAB96E}">
      <dgm:prSet/>
      <dgm:spPr/>
      <dgm:t>
        <a:bodyPr/>
        <a:lstStyle/>
        <a:p>
          <a:endParaRPr lang="en-IN"/>
        </a:p>
      </dgm:t>
    </dgm:pt>
    <dgm:pt modelId="{11D162FD-E4E0-42A1-8348-3C78E0EC1375}" type="pres">
      <dgm:prSet presAssocID="{30B2BECF-602B-4CC8-8512-D60E4BFDFFD9}" presName="linear" presStyleCnt="0">
        <dgm:presLayoutVars>
          <dgm:animLvl val="lvl"/>
          <dgm:resizeHandles val="exact"/>
        </dgm:presLayoutVars>
      </dgm:prSet>
      <dgm:spPr/>
    </dgm:pt>
    <dgm:pt modelId="{E17FA0FE-F55C-4DA6-B7D2-C8C9C1286F05}" type="pres">
      <dgm:prSet presAssocID="{7A3D718C-634C-4C62-9C2A-E3A89E1F0E11}" presName="parentText" presStyleLbl="node1" presStyleIdx="0" presStyleCnt="6" custScaleY="66726" custLinFactY="-15057" custLinFactNeighborY="-100000">
        <dgm:presLayoutVars>
          <dgm:chMax val="0"/>
          <dgm:bulletEnabled val="1"/>
        </dgm:presLayoutVars>
      </dgm:prSet>
      <dgm:spPr/>
    </dgm:pt>
    <dgm:pt modelId="{A11FC0AC-B65E-40D1-9F82-83A681E74B77}" type="pres">
      <dgm:prSet presAssocID="{34590003-1D11-45CD-AE8D-4389F50672AE}" presName="spacer" presStyleCnt="0"/>
      <dgm:spPr/>
    </dgm:pt>
    <dgm:pt modelId="{1B220DE7-D177-4227-AE71-B9220F63A3A4}" type="pres">
      <dgm:prSet presAssocID="{9BF524B2-DAF8-4FF2-827C-8257733AB1D2}" presName="parentText" presStyleLbl="node1" presStyleIdx="1" presStyleCnt="6" custLinFactNeighborY="-84852">
        <dgm:presLayoutVars>
          <dgm:chMax val="0"/>
          <dgm:bulletEnabled val="1"/>
        </dgm:presLayoutVars>
      </dgm:prSet>
      <dgm:spPr/>
    </dgm:pt>
    <dgm:pt modelId="{2518DA16-738C-463E-8AF6-E70AE1D43605}" type="pres">
      <dgm:prSet presAssocID="{E221AEC8-323A-4A7D-B162-C43A4880420A}" presName="spacer" presStyleCnt="0"/>
      <dgm:spPr/>
    </dgm:pt>
    <dgm:pt modelId="{70F81B4B-A46D-4502-85F5-A489EC6553D4}" type="pres">
      <dgm:prSet presAssocID="{3E667C56-F1BB-4898-B81E-0D3B962741A4}" presName="parentText" presStyleLbl="node1" presStyleIdx="2" presStyleCnt="6" custLinFactY="-13097" custLinFactNeighborY="-100000">
        <dgm:presLayoutVars>
          <dgm:chMax val="0"/>
          <dgm:bulletEnabled val="1"/>
        </dgm:presLayoutVars>
      </dgm:prSet>
      <dgm:spPr/>
    </dgm:pt>
    <dgm:pt modelId="{20283C0C-DBDC-42B6-9B77-6D0680887B3E}" type="pres">
      <dgm:prSet presAssocID="{7A090970-DFD2-4C00-8477-56F37FFE7624}" presName="spacer" presStyleCnt="0"/>
      <dgm:spPr/>
    </dgm:pt>
    <dgm:pt modelId="{09B3185C-F70A-4CA3-A6F0-72E4A72C4079}" type="pres">
      <dgm:prSet presAssocID="{9036B6B4-247C-4A2F-89FE-E43D8016994E}" presName="parentText" presStyleLbl="node1" presStyleIdx="3" presStyleCnt="6" custLinFactY="-19031" custLinFactNeighborY="-100000">
        <dgm:presLayoutVars>
          <dgm:chMax val="0"/>
          <dgm:bulletEnabled val="1"/>
        </dgm:presLayoutVars>
      </dgm:prSet>
      <dgm:spPr/>
    </dgm:pt>
    <dgm:pt modelId="{FD404CAF-2843-4875-83EF-DB1D8BA05255}" type="pres">
      <dgm:prSet presAssocID="{FBAE825C-79C8-414A-9F63-66F64E8AA53D}" presName="spacer" presStyleCnt="0"/>
      <dgm:spPr/>
    </dgm:pt>
    <dgm:pt modelId="{1D356379-FE66-4DCE-8CC4-31BC5BD05F3B}" type="pres">
      <dgm:prSet presAssocID="{67C146DF-BCEE-4CFC-BF17-D07FA169ECD7}" presName="parentText" presStyleLbl="node1" presStyleIdx="4" presStyleCnt="6" custLinFactY="-19031" custLinFactNeighborY="-100000">
        <dgm:presLayoutVars>
          <dgm:chMax val="0"/>
          <dgm:bulletEnabled val="1"/>
        </dgm:presLayoutVars>
      </dgm:prSet>
      <dgm:spPr/>
    </dgm:pt>
    <dgm:pt modelId="{299BAB28-873F-4E7D-B44E-F1313C81AAA2}" type="pres">
      <dgm:prSet presAssocID="{21884F7B-B80B-446F-A4D9-C86B9037836F}" presName="spacer" presStyleCnt="0"/>
      <dgm:spPr/>
    </dgm:pt>
    <dgm:pt modelId="{C8FD3C07-D8FD-41ED-9CFE-DB69FC6BF227}" type="pres">
      <dgm:prSet presAssocID="{3857085E-C827-4BD1-81CB-4BC5736DE669}" presName="parentText" presStyleLbl="node1" presStyleIdx="5" presStyleCnt="6" custScaleY="226727" custLinFactY="-27358" custLinFactNeighborY="-100000">
        <dgm:presLayoutVars>
          <dgm:chMax val="0"/>
          <dgm:bulletEnabled val="1"/>
        </dgm:presLayoutVars>
      </dgm:prSet>
      <dgm:spPr/>
    </dgm:pt>
  </dgm:ptLst>
  <dgm:cxnLst>
    <dgm:cxn modelId="{B6E47006-DE18-4BB1-8F34-2D124C1EC719}" srcId="{30B2BECF-602B-4CC8-8512-D60E4BFDFFD9}" destId="{9036B6B4-247C-4A2F-89FE-E43D8016994E}" srcOrd="3" destOrd="0" parTransId="{423A67FC-EBBB-42EF-94C9-9FB24BC7B366}" sibTransId="{FBAE825C-79C8-414A-9F63-66F64E8AA53D}"/>
    <dgm:cxn modelId="{AB2CCD28-4CC2-45AC-88AE-795C7B3FA1AD}" type="presOf" srcId="{67C146DF-BCEE-4CFC-BF17-D07FA169ECD7}" destId="{1D356379-FE66-4DCE-8CC4-31BC5BD05F3B}" srcOrd="0" destOrd="0" presId="urn:microsoft.com/office/officeart/2005/8/layout/vList2"/>
    <dgm:cxn modelId="{3640812B-CCE3-4451-8214-EDBCF45B7D44}" type="presOf" srcId="{30B2BECF-602B-4CC8-8512-D60E4BFDFFD9}" destId="{11D162FD-E4E0-42A1-8348-3C78E0EC1375}" srcOrd="0" destOrd="0" presId="urn:microsoft.com/office/officeart/2005/8/layout/vList2"/>
    <dgm:cxn modelId="{723B6035-AD0F-406E-8CC5-43F83897CB33}" type="presOf" srcId="{9036B6B4-247C-4A2F-89FE-E43D8016994E}" destId="{09B3185C-F70A-4CA3-A6F0-72E4A72C4079}" srcOrd="0" destOrd="0" presId="urn:microsoft.com/office/officeart/2005/8/layout/vList2"/>
    <dgm:cxn modelId="{8161DA3F-12BA-43D3-9695-613426CAB96E}" srcId="{30B2BECF-602B-4CC8-8512-D60E4BFDFFD9}" destId="{3857085E-C827-4BD1-81CB-4BC5736DE669}" srcOrd="5" destOrd="0" parTransId="{351D82C9-2630-47B1-AE57-0E9CA0B8308C}" sibTransId="{68F10C04-1925-412C-9FCA-08EA4357544D}"/>
    <dgm:cxn modelId="{75D82C5B-CC34-459B-B8B4-A940ED274BF6}" srcId="{30B2BECF-602B-4CC8-8512-D60E4BFDFFD9}" destId="{7A3D718C-634C-4C62-9C2A-E3A89E1F0E11}" srcOrd="0" destOrd="0" parTransId="{3E1785DC-2ECE-4C75-9BB2-F34980096511}" sibTransId="{34590003-1D11-45CD-AE8D-4389F50672AE}"/>
    <dgm:cxn modelId="{621F5876-4655-438C-AAF6-B33F200183B1}" srcId="{30B2BECF-602B-4CC8-8512-D60E4BFDFFD9}" destId="{9BF524B2-DAF8-4FF2-827C-8257733AB1D2}" srcOrd="1" destOrd="0" parTransId="{0F5A10B2-B21C-4D45-9099-A1DB1DDA3BB5}" sibTransId="{E221AEC8-323A-4A7D-B162-C43A4880420A}"/>
    <dgm:cxn modelId="{07AC8483-CE6A-4699-A9B4-2C7296859BFF}" srcId="{30B2BECF-602B-4CC8-8512-D60E4BFDFFD9}" destId="{3E667C56-F1BB-4898-B81E-0D3B962741A4}" srcOrd="2" destOrd="0" parTransId="{95E4DAE4-581E-4BC3-9D0F-0230EAC1FA3E}" sibTransId="{7A090970-DFD2-4C00-8477-56F37FFE7624}"/>
    <dgm:cxn modelId="{EFA5608E-ACAC-43DA-A6C3-9BA9F2A1FBCD}" type="presOf" srcId="{3857085E-C827-4BD1-81CB-4BC5736DE669}" destId="{C8FD3C07-D8FD-41ED-9CFE-DB69FC6BF227}" srcOrd="0" destOrd="0" presId="urn:microsoft.com/office/officeart/2005/8/layout/vList2"/>
    <dgm:cxn modelId="{48E70B96-BD9B-4EDD-AEFB-982C095E5F3A}" type="presOf" srcId="{9BF524B2-DAF8-4FF2-827C-8257733AB1D2}" destId="{1B220DE7-D177-4227-AE71-B9220F63A3A4}" srcOrd="0" destOrd="0" presId="urn:microsoft.com/office/officeart/2005/8/layout/vList2"/>
    <dgm:cxn modelId="{2F4774B8-2F3A-4550-8C72-BDCB619FD95C}" type="presOf" srcId="{3E667C56-F1BB-4898-B81E-0D3B962741A4}" destId="{70F81B4B-A46D-4502-85F5-A489EC6553D4}" srcOrd="0" destOrd="0" presId="urn:microsoft.com/office/officeart/2005/8/layout/vList2"/>
    <dgm:cxn modelId="{934C58DA-327E-431A-AEBB-2215F81658C9}" type="presOf" srcId="{7A3D718C-634C-4C62-9C2A-E3A89E1F0E11}" destId="{E17FA0FE-F55C-4DA6-B7D2-C8C9C1286F05}" srcOrd="0" destOrd="0" presId="urn:microsoft.com/office/officeart/2005/8/layout/vList2"/>
    <dgm:cxn modelId="{9B1188E7-A609-4C92-A26C-81390348FE84}" srcId="{30B2BECF-602B-4CC8-8512-D60E4BFDFFD9}" destId="{67C146DF-BCEE-4CFC-BF17-D07FA169ECD7}" srcOrd="4" destOrd="0" parTransId="{9D149DDD-C616-433F-BDB7-294A3BE42576}" sibTransId="{21884F7B-B80B-446F-A4D9-C86B9037836F}"/>
    <dgm:cxn modelId="{7481DA9A-C377-4557-BDE8-6821253343A9}" type="presParOf" srcId="{11D162FD-E4E0-42A1-8348-3C78E0EC1375}" destId="{E17FA0FE-F55C-4DA6-B7D2-C8C9C1286F05}" srcOrd="0" destOrd="0" presId="urn:microsoft.com/office/officeart/2005/8/layout/vList2"/>
    <dgm:cxn modelId="{7549CE31-93E5-4E89-970E-C50A6DD16D0B}" type="presParOf" srcId="{11D162FD-E4E0-42A1-8348-3C78E0EC1375}" destId="{A11FC0AC-B65E-40D1-9F82-83A681E74B77}" srcOrd="1" destOrd="0" presId="urn:microsoft.com/office/officeart/2005/8/layout/vList2"/>
    <dgm:cxn modelId="{92DF05FA-30E8-41EF-8115-5DAC147038CA}" type="presParOf" srcId="{11D162FD-E4E0-42A1-8348-3C78E0EC1375}" destId="{1B220DE7-D177-4227-AE71-B9220F63A3A4}" srcOrd="2" destOrd="0" presId="urn:microsoft.com/office/officeart/2005/8/layout/vList2"/>
    <dgm:cxn modelId="{178E23D6-1C5A-43AE-BBFA-E59F3A41EC4C}" type="presParOf" srcId="{11D162FD-E4E0-42A1-8348-3C78E0EC1375}" destId="{2518DA16-738C-463E-8AF6-E70AE1D43605}" srcOrd="3" destOrd="0" presId="urn:microsoft.com/office/officeart/2005/8/layout/vList2"/>
    <dgm:cxn modelId="{B7F65494-1B70-4743-BB2A-830E66A79491}" type="presParOf" srcId="{11D162FD-E4E0-42A1-8348-3C78E0EC1375}" destId="{70F81B4B-A46D-4502-85F5-A489EC6553D4}" srcOrd="4" destOrd="0" presId="urn:microsoft.com/office/officeart/2005/8/layout/vList2"/>
    <dgm:cxn modelId="{271F180F-C67F-47AD-BCE9-7E5CA2EE1C26}" type="presParOf" srcId="{11D162FD-E4E0-42A1-8348-3C78E0EC1375}" destId="{20283C0C-DBDC-42B6-9B77-6D0680887B3E}" srcOrd="5" destOrd="0" presId="urn:microsoft.com/office/officeart/2005/8/layout/vList2"/>
    <dgm:cxn modelId="{8EA5F686-F222-436F-9723-293FA280F1EB}" type="presParOf" srcId="{11D162FD-E4E0-42A1-8348-3C78E0EC1375}" destId="{09B3185C-F70A-4CA3-A6F0-72E4A72C4079}" srcOrd="6" destOrd="0" presId="urn:microsoft.com/office/officeart/2005/8/layout/vList2"/>
    <dgm:cxn modelId="{E8BEFDB8-9A0D-476A-8D3D-7CDFB55C1F3C}" type="presParOf" srcId="{11D162FD-E4E0-42A1-8348-3C78E0EC1375}" destId="{FD404CAF-2843-4875-83EF-DB1D8BA05255}" srcOrd="7" destOrd="0" presId="urn:microsoft.com/office/officeart/2005/8/layout/vList2"/>
    <dgm:cxn modelId="{9930B37B-DDE1-4359-A412-924D17FF5ACB}" type="presParOf" srcId="{11D162FD-E4E0-42A1-8348-3C78E0EC1375}" destId="{1D356379-FE66-4DCE-8CC4-31BC5BD05F3B}" srcOrd="8" destOrd="0" presId="urn:microsoft.com/office/officeart/2005/8/layout/vList2"/>
    <dgm:cxn modelId="{CDE62903-6FF3-4D86-8809-A701E6445968}" type="presParOf" srcId="{11D162FD-E4E0-42A1-8348-3C78E0EC1375}" destId="{299BAB28-873F-4E7D-B44E-F1313C81AAA2}" srcOrd="9" destOrd="0" presId="urn:microsoft.com/office/officeart/2005/8/layout/vList2"/>
    <dgm:cxn modelId="{17688218-CC36-4A9B-B3FF-BAEACDF2FCD1}" type="presParOf" srcId="{11D162FD-E4E0-42A1-8348-3C78E0EC1375}" destId="{C8FD3C07-D8FD-41ED-9CFE-DB69FC6BF22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1C966137-1769-4F99-91AA-9FBF2A2F530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9784DE9-BC0F-44E7-97CC-D6E7C4758576}">
      <dgm:prSet/>
      <dgm:spPr/>
      <dgm:t>
        <a:bodyPr/>
        <a:lstStyle/>
        <a:p>
          <a:r>
            <a:rPr lang="en-US"/>
            <a:t>The cut section showed a reddish fluid oozing out with oedema and haemorrhage present in the soft tissue underneath. </a:t>
          </a:r>
          <a:endParaRPr lang="en-IN"/>
        </a:p>
      </dgm:t>
    </dgm:pt>
    <dgm:pt modelId="{E8A7146B-9C6A-4400-B63D-74FCAEAD47E6}" type="parTrans" cxnId="{CAE59B17-1BD9-43E5-9DA9-33D0289ACD0E}">
      <dgm:prSet/>
      <dgm:spPr/>
      <dgm:t>
        <a:bodyPr/>
        <a:lstStyle/>
        <a:p>
          <a:endParaRPr lang="en-IN"/>
        </a:p>
      </dgm:t>
    </dgm:pt>
    <dgm:pt modelId="{E6DFDE08-4EA2-4D71-BABD-AC804F50CCCC}" type="sibTrans" cxnId="{CAE59B17-1BD9-43E5-9DA9-33D0289ACD0E}">
      <dgm:prSet/>
      <dgm:spPr/>
      <dgm:t>
        <a:bodyPr/>
        <a:lstStyle/>
        <a:p>
          <a:endParaRPr lang="en-IN"/>
        </a:p>
      </dgm:t>
    </dgm:pt>
    <dgm:pt modelId="{59A3EFF3-D109-496D-A67D-A77578F404E5}">
      <dgm:prSet/>
      <dgm:spPr/>
      <dgm:t>
        <a:bodyPr/>
        <a:lstStyle/>
        <a:p>
          <a:r>
            <a:rPr lang="en-US"/>
            <a:t>On internal examination, visceral organs were congested. </a:t>
          </a:r>
          <a:endParaRPr lang="en-IN"/>
        </a:p>
      </dgm:t>
    </dgm:pt>
    <dgm:pt modelId="{E997D354-7FBB-40BE-A422-14F286485353}" type="parTrans" cxnId="{E500DB2F-F8D6-4684-AED0-3E0D115D2F0F}">
      <dgm:prSet/>
      <dgm:spPr/>
      <dgm:t>
        <a:bodyPr/>
        <a:lstStyle/>
        <a:p>
          <a:endParaRPr lang="en-IN"/>
        </a:p>
      </dgm:t>
    </dgm:pt>
    <dgm:pt modelId="{3013A21A-627C-4E75-BF2D-69316B315448}" type="sibTrans" cxnId="{E500DB2F-F8D6-4684-AED0-3E0D115D2F0F}">
      <dgm:prSet/>
      <dgm:spPr/>
      <dgm:t>
        <a:bodyPr/>
        <a:lstStyle/>
        <a:p>
          <a:endParaRPr lang="en-IN"/>
        </a:p>
      </dgm:t>
    </dgm:pt>
    <dgm:pt modelId="{8B4217A8-1A18-489F-A7BD-13D872F46E6F}">
      <dgm:prSet/>
      <dgm:spPr/>
      <dgm:t>
        <a:bodyPr/>
        <a:lstStyle/>
        <a:p>
          <a:r>
            <a:rPr lang="en-US"/>
            <a:t>The lungs and the brain were congested and oedematous. </a:t>
          </a:r>
          <a:endParaRPr lang="en-IN"/>
        </a:p>
      </dgm:t>
    </dgm:pt>
    <dgm:pt modelId="{702BF442-3C57-43C5-9984-87954396F608}" type="parTrans" cxnId="{CF866051-8100-46E3-9ACD-131BFF25B94C}">
      <dgm:prSet/>
      <dgm:spPr/>
      <dgm:t>
        <a:bodyPr/>
        <a:lstStyle/>
        <a:p>
          <a:endParaRPr lang="en-IN"/>
        </a:p>
      </dgm:t>
    </dgm:pt>
    <dgm:pt modelId="{BB617059-77AD-4A30-881C-F1159E5F72EB}" type="sibTrans" cxnId="{CF866051-8100-46E3-9ACD-131BFF25B94C}">
      <dgm:prSet/>
      <dgm:spPr/>
      <dgm:t>
        <a:bodyPr/>
        <a:lstStyle/>
        <a:p>
          <a:endParaRPr lang="en-IN"/>
        </a:p>
      </dgm:t>
    </dgm:pt>
    <dgm:pt modelId="{0909421E-F38C-4738-8272-02B28194D404}">
      <dgm:prSet/>
      <dgm:spPr/>
      <dgm:t>
        <a:bodyPr/>
        <a:lstStyle/>
        <a:p>
          <a:r>
            <a:rPr lang="en-US"/>
            <a:t>The kidneys were congested with corticomedullary haemorrhages present. </a:t>
          </a:r>
          <a:endParaRPr lang="en-IN"/>
        </a:p>
      </dgm:t>
    </dgm:pt>
    <dgm:pt modelId="{CA1D8EC9-0137-406B-B9EC-97C51F5406A0}" type="parTrans" cxnId="{A61F7AB5-9D7C-43D8-8E7D-588CEAD2EB3C}">
      <dgm:prSet/>
      <dgm:spPr/>
      <dgm:t>
        <a:bodyPr/>
        <a:lstStyle/>
        <a:p>
          <a:endParaRPr lang="en-IN"/>
        </a:p>
      </dgm:t>
    </dgm:pt>
    <dgm:pt modelId="{D6151AA8-1D4E-4DF8-8922-B3E929788014}" type="sibTrans" cxnId="{A61F7AB5-9D7C-43D8-8E7D-588CEAD2EB3C}">
      <dgm:prSet/>
      <dgm:spPr/>
      <dgm:t>
        <a:bodyPr/>
        <a:lstStyle/>
        <a:p>
          <a:endParaRPr lang="en-IN"/>
        </a:p>
      </dgm:t>
    </dgm:pt>
    <dgm:pt modelId="{B891D1B5-2FC0-4544-8542-ECA9A879C2B2}">
      <dgm:prSet/>
      <dgm:spPr/>
      <dgm:t>
        <a:bodyPr/>
        <a:lstStyle/>
        <a:p>
          <a:r>
            <a:rPr lang="en-US"/>
            <a:t>Dark-red fluid blood was present in heart.</a:t>
          </a:r>
          <a:endParaRPr lang="en-IN"/>
        </a:p>
      </dgm:t>
    </dgm:pt>
    <dgm:pt modelId="{4A3FA1A5-B115-43F9-8ADA-28D1103B292C}" type="parTrans" cxnId="{D00EBDF7-274B-4699-BF03-D8F1DFC25B11}">
      <dgm:prSet/>
      <dgm:spPr/>
      <dgm:t>
        <a:bodyPr/>
        <a:lstStyle/>
        <a:p>
          <a:endParaRPr lang="en-IN"/>
        </a:p>
      </dgm:t>
    </dgm:pt>
    <dgm:pt modelId="{C9D63EF3-6A8C-4611-AA3F-B1954D01CCAE}" type="sibTrans" cxnId="{D00EBDF7-274B-4699-BF03-D8F1DFC25B11}">
      <dgm:prSet/>
      <dgm:spPr/>
      <dgm:t>
        <a:bodyPr/>
        <a:lstStyle/>
        <a:p>
          <a:endParaRPr lang="en-IN"/>
        </a:p>
      </dgm:t>
    </dgm:pt>
    <dgm:pt modelId="{BA2FB61A-E932-4FF0-A0F4-496CE3027672}" type="pres">
      <dgm:prSet presAssocID="{1C966137-1769-4F99-91AA-9FBF2A2F5302}" presName="linear" presStyleCnt="0">
        <dgm:presLayoutVars>
          <dgm:animLvl val="lvl"/>
          <dgm:resizeHandles val="exact"/>
        </dgm:presLayoutVars>
      </dgm:prSet>
      <dgm:spPr/>
    </dgm:pt>
    <dgm:pt modelId="{D68774AB-A445-4BBB-BECE-6F6B5CA90C6E}" type="pres">
      <dgm:prSet presAssocID="{E9784DE9-BC0F-44E7-97CC-D6E7C4758576}" presName="parentText" presStyleLbl="node1" presStyleIdx="0" presStyleCnt="5">
        <dgm:presLayoutVars>
          <dgm:chMax val="0"/>
          <dgm:bulletEnabled val="1"/>
        </dgm:presLayoutVars>
      </dgm:prSet>
      <dgm:spPr/>
    </dgm:pt>
    <dgm:pt modelId="{9D939967-2D5D-4D55-BDE0-12126511B50B}" type="pres">
      <dgm:prSet presAssocID="{E6DFDE08-4EA2-4D71-BABD-AC804F50CCCC}" presName="spacer" presStyleCnt="0"/>
      <dgm:spPr/>
    </dgm:pt>
    <dgm:pt modelId="{58236B0C-80DC-4178-8CFB-ECB448F3A354}" type="pres">
      <dgm:prSet presAssocID="{59A3EFF3-D109-496D-A67D-A77578F404E5}" presName="parentText" presStyleLbl="node1" presStyleIdx="1" presStyleCnt="5">
        <dgm:presLayoutVars>
          <dgm:chMax val="0"/>
          <dgm:bulletEnabled val="1"/>
        </dgm:presLayoutVars>
      </dgm:prSet>
      <dgm:spPr/>
    </dgm:pt>
    <dgm:pt modelId="{B44CC416-749C-49BC-8BFD-C9A3169B9122}" type="pres">
      <dgm:prSet presAssocID="{3013A21A-627C-4E75-BF2D-69316B315448}" presName="spacer" presStyleCnt="0"/>
      <dgm:spPr/>
    </dgm:pt>
    <dgm:pt modelId="{4FDAA02E-A8EE-4F57-A9B7-7B7378889E4E}" type="pres">
      <dgm:prSet presAssocID="{8B4217A8-1A18-489F-A7BD-13D872F46E6F}" presName="parentText" presStyleLbl="node1" presStyleIdx="2" presStyleCnt="5">
        <dgm:presLayoutVars>
          <dgm:chMax val="0"/>
          <dgm:bulletEnabled val="1"/>
        </dgm:presLayoutVars>
      </dgm:prSet>
      <dgm:spPr/>
    </dgm:pt>
    <dgm:pt modelId="{AB6615BC-68C2-4B42-88CB-57104E191127}" type="pres">
      <dgm:prSet presAssocID="{BB617059-77AD-4A30-881C-F1159E5F72EB}" presName="spacer" presStyleCnt="0"/>
      <dgm:spPr/>
    </dgm:pt>
    <dgm:pt modelId="{15A30B48-EEED-4C90-B293-990CD104CC56}" type="pres">
      <dgm:prSet presAssocID="{0909421E-F38C-4738-8272-02B28194D404}" presName="parentText" presStyleLbl="node1" presStyleIdx="3" presStyleCnt="5">
        <dgm:presLayoutVars>
          <dgm:chMax val="0"/>
          <dgm:bulletEnabled val="1"/>
        </dgm:presLayoutVars>
      </dgm:prSet>
      <dgm:spPr/>
    </dgm:pt>
    <dgm:pt modelId="{9C42C496-543F-41E0-9D3B-ED291E3DED4C}" type="pres">
      <dgm:prSet presAssocID="{D6151AA8-1D4E-4DF8-8922-B3E929788014}" presName="spacer" presStyleCnt="0"/>
      <dgm:spPr/>
    </dgm:pt>
    <dgm:pt modelId="{CD5998F2-39CE-4BC5-8A1F-7B6BE11AD193}" type="pres">
      <dgm:prSet presAssocID="{B891D1B5-2FC0-4544-8542-ECA9A879C2B2}" presName="parentText" presStyleLbl="node1" presStyleIdx="4" presStyleCnt="5">
        <dgm:presLayoutVars>
          <dgm:chMax val="0"/>
          <dgm:bulletEnabled val="1"/>
        </dgm:presLayoutVars>
      </dgm:prSet>
      <dgm:spPr/>
    </dgm:pt>
  </dgm:ptLst>
  <dgm:cxnLst>
    <dgm:cxn modelId="{07086705-CAA6-44FC-939B-F1E049CB36FE}" type="presOf" srcId="{0909421E-F38C-4738-8272-02B28194D404}" destId="{15A30B48-EEED-4C90-B293-990CD104CC56}" srcOrd="0" destOrd="0" presId="urn:microsoft.com/office/officeart/2005/8/layout/vList2"/>
    <dgm:cxn modelId="{48FD670F-0AF8-4FE4-B618-EA3DF13F18FF}" type="presOf" srcId="{B891D1B5-2FC0-4544-8542-ECA9A879C2B2}" destId="{CD5998F2-39CE-4BC5-8A1F-7B6BE11AD193}" srcOrd="0" destOrd="0" presId="urn:microsoft.com/office/officeart/2005/8/layout/vList2"/>
    <dgm:cxn modelId="{CAE59B17-1BD9-43E5-9DA9-33D0289ACD0E}" srcId="{1C966137-1769-4F99-91AA-9FBF2A2F5302}" destId="{E9784DE9-BC0F-44E7-97CC-D6E7C4758576}" srcOrd="0" destOrd="0" parTransId="{E8A7146B-9C6A-4400-B63D-74FCAEAD47E6}" sibTransId="{E6DFDE08-4EA2-4D71-BABD-AC804F50CCCC}"/>
    <dgm:cxn modelId="{69D54019-D198-444D-8CC3-ED35C1038CE8}" type="presOf" srcId="{59A3EFF3-D109-496D-A67D-A77578F404E5}" destId="{58236B0C-80DC-4178-8CFB-ECB448F3A354}" srcOrd="0" destOrd="0" presId="urn:microsoft.com/office/officeart/2005/8/layout/vList2"/>
    <dgm:cxn modelId="{E500DB2F-F8D6-4684-AED0-3E0D115D2F0F}" srcId="{1C966137-1769-4F99-91AA-9FBF2A2F5302}" destId="{59A3EFF3-D109-496D-A67D-A77578F404E5}" srcOrd="1" destOrd="0" parTransId="{E997D354-7FBB-40BE-A422-14F286485353}" sibTransId="{3013A21A-627C-4E75-BF2D-69316B315448}"/>
    <dgm:cxn modelId="{9F20475B-798A-41F5-A735-28FC7AAC0A5D}" type="presOf" srcId="{E9784DE9-BC0F-44E7-97CC-D6E7C4758576}" destId="{D68774AB-A445-4BBB-BECE-6F6B5CA90C6E}" srcOrd="0" destOrd="0" presId="urn:microsoft.com/office/officeart/2005/8/layout/vList2"/>
    <dgm:cxn modelId="{CF866051-8100-46E3-9ACD-131BFF25B94C}" srcId="{1C966137-1769-4F99-91AA-9FBF2A2F5302}" destId="{8B4217A8-1A18-489F-A7BD-13D872F46E6F}" srcOrd="2" destOrd="0" parTransId="{702BF442-3C57-43C5-9984-87954396F608}" sibTransId="{BB617059-77AD-4A30-881C-F1159E5F72EB}"/>
    <dgm:cxn modelId="{A61F7AB5-9D7C-43D8-8E7D-588CEAD2EB3C}" srcId="{1C966137-1769-4F99-91AA-9FBF2A2F5302}" destId="{0909421E-F38C-4738-8272-02B28194D404}" srcOrd="3" destOrd="0" parTransId="{CA1D8EC9-0137-406B-B9EC-97C51F5406A0}" sibTransId="{D6151AA8-1D4E-4DF8-8922-B3E929788014}"/>
    <dgm:cxn modelId="{F15F47C4-3858-4A29-9038-D4FEADE905CA}" type="presOf" srcId="{8B4217A8-1A18-489F-A7BD-13D872F46E6F}" destId="{4FDAA02E-A8EE-4F57-A9B7-7B7378889E4E}" srcOrd="0" destOrd="0" presId="urn:microsoft.com/office/officeart/2005/8/layout/vList2"/>
    <dgm:cxn modelId="{3996EBD6-096C-465B-9C2A-589B9CACCFB0}" type="presOf" srcId="{1C966137-1769-4F99-91AA-9FBF2A2F5302}" destId="{BA2FB61A-E932-4FF0-A0F4-496CE3027672}" srcOrd="0" destOrd="0" presId="urn:microsoft.com/office/officeart/2005/8/layout/vList2"/>
    <dgm:cxn modelId="{D00EBDF7-274B-4699-BF03-D8F1DFC25B11}" srcId="{1C966137-1769-4F99-91AA-9FBF2A2F5302}" destId="{B891D1B5-2FC0-4544-8542-ECA9A879C2B2}" srcOrd="4" destOrd="0" parTransId="{4A3FA1A5-B115-43F9-8ADA-28D1103B292C}" sibTransId="{C9D63EF3-6A8C-4611-AA3F-B1954D01CCAE}"/>
    <dgm:cxn modelId="{9D369BAE-529E-4A22-89AC-CC79143FCE9D}" type="presParOf" srcId="{BA2FB61A-E932-4FF0-A0F4-496CE3027672}" destId="{D68774AB-A445-4BBB-BECE-6F6B5CA90C6E}" srcOrd="0" destOrd="0" presId="urn:microsoft.com/office/officeart/2005/8/layout/vList2"/>
    <dgm:cxn modelId="{6C45EF95-0159-4CDE-B567-521691126472}" type="presParOf" srcId="{BA2FB61A-E932-4FF0-A0F4-496CE3027672}" destId="{9D939967-2D5D-4D55-BDE0-12126511B50B}" srcOrd="1" destOrd="0" presId="urn:microsoft.com/office/officeart/2005/8/layout/vList2"/>
    <dgm:cxn modelId="{92F87B3C-C7C1-4901-A287-D707A4CADAE3}" type="presParOf" srcId="{BA2FB61A-E932-4FF0-A0F4-496CE3027672}" destId="{58236B0C-80DC-4178-8CFB-ECB448F3A354}" srcOrd="2" destOrd="0" presId="urn:microsoft.com/office/officeart/2005/8/layout/vList2"/>
    <dgm:cxn modelId="{C545B672-5C19-473E-8AC8-87B17C85CC1D}" type="presParOf" srcId="{BA2FB61A-E932-4FF0-A0F4-496CE3027672}" destId="{B44CC416-749C-49BC-8BFD-C9A3169B9122}" srcOrd="3" destOrd="0" presId="urn:microsoft.com/office/officeart/2005/8/layout/vList2"/>
    <dgm:cxn modelId="{8BBF58DF-8027-4A69-B507-2F6CB907D59F}" type="presParOf" srcId="{BA2FB61A-E932-4FF0-A0F4-496CE3027672}" destId="{4FDAA02E-A8EE-4F57-A9B7-7B7378889E4E}" srcOrd="4" destOrd="0" presId="urn:microsoft.com/office/officeart/2005/8/layout/vList2"/>
    <dgm:cxn modelId="{960622C0-5E2D-4828-80F0-4057EDE19C4D}" type="presParOf" srcId="{BA2FB61A-E932-4FF0-A0F4-496CE3027672}" destId="{AB6615BC-68C2-4B42-88CB-57104E191127}" srcOrd="5" destOrd="0" presId="urn:microsoft.com/office/officeart/2005/8/layout/vList2"/>
    <dgm:cxn modelId="{1DB24D24-1E66-4B1D-AC8B-0F484CBF3BA8}" type="presParOf" srcId="{BA2FB61A-E932-4FF0-A0F4-496CE3027672}" destId="{15A30B48-EEED-4C90-B293-990CD104CC56}" srcOrd="6" destOrd="0" presId="urn:microsoft.com/office/officeart/2005/8/layout/vList2"/>
    <dgm:cxn modelId="{5BE1BE03-7C25-4E9F-B9EA-811D93DBA2A6}" type="presParOf" srcId="{BA2FB61A-E932-4FF0-A0F4-496CE3027672}" destId="{9C42C496-543F-41E0-9D3B-ED291E3DED4C}" srcOrd="7" destOrd="0" presId="urn:microsoft.com/office/officeart/2005/8/layout/vList2"/>
    <dgm:cxn modelId="{ED759E28-FFC1-43E2-BEC4-79D0D040909A}" type="presParOf" srcId="{BA2FB61A-E932-4FF0-A0F4-496CE3027672}" destId="{CD5998F2-39CE-4BC5-8A1F-7B6BE11AD19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E4A636B1-F382-4DD3-8D12-49D9D8DD5BD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4282C548-E7DA-48AE-B23C-27035731691E}">
      <dgm:prSet custT="1"/>
      <dgm:spPr/>
      <dgm:t>
        <a:bodyPr/>
        <a:lstStyle/>
        <a:p>
          <a:r>
            <a:rPr lang="en-US" sz="2000" dirty="0"/>
            <a:t>Who- </a:t>
          </a:r>
          <a:r>
            <a:rPr lang="en-IN" sz="2000" dirty="0"/>
            <a:t>19-year-old Male</a:t>
          </a:r>
        </a:p>
      </dgm:t>
    </dgm:pt>
    <dgm:pt modelId="{1585B385-5970-4C18-B0F1-1B56325D2ABF}" type="parTrans" cxnId="{3B87C040-482C-46AF-9062-B4FB8F5398F7}">
      <dgm:prSet/>
      <dgm:spPr/>
      <dgm:t>
        <a:bodyPr/>
        <a:lstStyle/>
        <a:p>
          <a:endParaRPr lang="en-IN"/>
        </a:p>
      </dgm:t>
    </dgm:pt>
    <dgm:pt modelId="{020DAE2B-5D21-4C5C-9523-C5797FD2A8F2}" type="sibTrans" cxnId="{3B87C040-482C-46AF-9062-B4FB8F5398F7}">
      <dgm:prSet/>
      <dgm:spPr/>
      <dgm:t>
        <a:bodyPr/>
        <a:lstStyle/>
        <a:p>
          <a:endParaRPr lang="en-IN"/>
        </a:p>
      </dgm:t>
    </dgm:pt>
    <dgm:pt modelId="{CF3F4EB9-9CF0-4C34-862E-29C49EB278A8}">
      <dgm:prSet/>
      <dgm:spPr/>
      <dgm:t>
        <a:bodyPr/>
        <a:lstStyle/>
        <a:p>
          <a:r>
            <a:rPr lang="en-US"/>
            <a:t>What- A 19-year-old Male was brought dead to the casualty after being treated in a private hospital for ingestion of unknown quantity of a powdered unknown poisonous substance. According to the police inquest, the boy was doing his second year graduation in leather engineering in a reputed college in Chennai. The boy has allegedly consumed unknown quantity of a powdered unknown poisonous substance which he has taken it from his college lab. He has consumed poison to commit suicide due to the reason mentioned in the suicide note he left at home). After 7 hours of consumption, he developed shortness of breath, burning sensation of mouth and stomach.The deceased survived for 21 hours after poison consumption.</a:t>
          </a:r>
          <a:endParaRPr lang="en-IN"/>
        </a:p>
      </dgm:t>
    </dgm:pt>
    <dgm:pt modelId="{744AD877-F48B-4612-BA9D-2AE5D56E341F}" type="parTrans" cxnId="{CFD787E6-E5FA-41F0-A7B6-5A06D6FA4D78}">
      <dgm:prSet/>
      <dgm:spPr/>
      <dgm:t>
        <a:bodyPr/>
        <a:lstStyle/>
        <a:p>
          <a:endParaRPr lang="en-IN"/>
        </a:p>
      </dgm:t>
    </dgm:pt>
    <dgm:pt modelId="{6AD4BEAD-8AC9-4019-8943-F141C93934E8}" type="sibTrans" cxnId="{CFD787E6-E5FA-41F0-A7B6-5A06D6FA4D78}">
      <dgm:prSet/>
      <dgm:spPr/>
      <dgm:t>
        <a:bodyPr/>
        <a:lstStyle/>
        <a:p>
          <a:endParaRPr lang="en-IN"/>
        </a:p>
      </dgm:t>
    </dgm:pt>
    <dgm:pt modelId="{0551D235-0A87-4A17-83E1-5CD2410136E2}" type="pres">
      <dgm:prSet presAssocID="{E4A636B1-F382-4DD3-8D12-49D9D8DD5BD2}" presName="hierChild1" presStyleCnt="0">
        <dgm:presLayoutVars>
          <dgm:orgChart val="1"/>
          <dgm:chPref val="1"/>
          <dgm:dir/>
          <dgm:animOne val="branch"/>
          <dgm:animLvl val="lvl"/>
          <dgm:resizeHandles/>
        </dgm:presLayoutVars>
      </dgm:prSet>
      <dgm:spPr/>
    </dgm:pt>
    <dgm:pt modelId="{A9F14531-8725-4AB8-9F1C-FA085A7387BF}" type="pres">
      <dgm:prSet presAssocID="{4282C548-E7DA-48AE-B23C-27035731691E}" presName="hierRoot1" presStyleCnt="0">
        <dgm:presLayoutVars>
          <dgm:hierBranch val="init"/>
        </dgm:presLayoutVars>
      </dgm:prSet>
      <dgm:spPr/>
    </dgm:pt>
    <dgm:pt modelId="{10388644-77E3-4008-82A2-9DC233365946}" type="pres">
      <dgm:prSet presAssocID="{4282C548-E7DA-48AE-B23C-27035731691E}" presName="rootComposite1" presStyleCnt="0"/>
      <dgm:spPr/>
    </dgm:pt>
    <dgm:pt modelId="{CEA9AC6C-A37C-4717-BE3B-40865EB56484}" type="pres">
      <dgm:prSet presAssocID="{4282C548-E7DA-48AE-B23C-27035731691E}" presName="rootText1" presStyleLbl="node0" presStyleIdx="0" presStyleCnt="2" custScaleX="48531" custScaleY="56999" custLinFactNeighborX="6214" custLinFactNeighborY="28940">
        <dgm:presLayoutVars>
          <dgm:chPref val="3"/>
        </dgm:presLayoutVars>
      </dgm:prSet>
      <dgm:spPr/>
    </dgm:pt>
    <dgm:pt modelId="{841CDCFB-937C-43CC-9EA6-BFA059B47E59}" type="pres">
      <dgm:prSet presAssocID="{4282C548-E7DA-48AE-B23C-27035731691E}" presName="rootConnector1" presStyleLbl="node1" presStyleIdx="0" presStyleCnt="0"/>
      <dgm:spPr/>
    </dgm:pt>
    <dgm:pt modelId="{CCBD12E6-5C15-41B4-89CF-EC7094A5EA64}" type="pres">
      <dgm:prSet presAssocID="{4282C548-E7DA-48AE-B23C-27035731691E}" presName="hierChild2" presStyleCnt="0"/>
      <dgm:spPr/>
    </dgm:pt>
    <dgm:pt modelId="{8E6326FF-BAB0-4EFB-B29E-F6231C6C7A58}" type="pres">
      <dgm:prSet presAssocID="{4282C548-E7DA-48AE-B23C-27035731691E}" presName="hierChild3" presStyleCnt="0"/>
      <dgm:spPr/>
    </dgm:pt>
    <dgm:pt modelId="{40D140C6-13AE-44AC-AEBD-C04B1EAEA4D3}" type="pres">
      <dgm:prSet presAssocID="{CF3F4EB9-9CF0-4C34-862E-29C49EB278A8}" presName="hierRoot1" presStyleCnt="0">
        <dgm:presLayoutVars>
          <dgm:hierBranch val="init"/>
        </dgm:presLayoutVars>
      </dgm:prSet>
      <dgm:spPr/>
    </dgm:pt>
    <dgm:pt modelId="{4A21BEB8-921B-4A67-ADAC-3E53347D4830}" type="pres">
      <dgm:prSet presAssocID="{CF3F4EB9-9CF0-4C34-862E-29C49EB278A8}" presName="rootComposite1" presStyleCnt="0"/>
      <dgm:spPr/>
    </dgm:pt>
    <dgm:pt modelId="{31579CF2-FCEA-41FB-A4F7-53EAF45E14E0}" type="pres">
      <dgm:prSet presAssocID="{CF3F4EB9-9CF0-4C34-862E-29C49EB278A8}" presName="rootText1" presStyleLbl="node0" presStyleIdx="1" presStyleCnt="2" custScaleX="104667" custScaleY="132432">
        <dgm:presLayoutVars>
          <dgm:chPref val="3"/>
        </dgm:presLayoutVars>
      </dgm:prSet>
      <dgm:spPr/>
    </dgm:pt>
    <dgm:pt modelId="{56C7708E-C12D-4CF3-8D33-9A1E5456BDF7}" type="pres">
      <dgm:prSet presAssocID="{CF3F4EB9-9CF0-4C34-862E-29C49EB278A8}" presName="rootConnector1" presStyleLbl="node1" presStyleIdx="0" presStyleCnt="0"/>
      <dgm:spPr/>
    </dgm:pt>
    <dgm:pt modelId="{04185BFD-429D-4467-A807-528F6D8F45D4}" type="pres">
      <dgm:prSet presAssocID="{CF3F4EB9-9CF0-4C34-862E-29C49EB278A8}" presName="hierChild2" presStyleCnt="0"/>
      <dgm:spPr/>
    </dgm:pt>
    <dgm:pt modelId="{5B3F397D-A1AD-47F2-9D07-3D4EA84E9805}" type="pres">
      <dgm:prSet presAssocID="{CF3F4EB9-9CF0-4C34-862E-29C49EB278A8}" presName="hierChild3" presStyleCnt="0"/>
      <dgm:spPr/>
    </dgm:pt>
  </dgm:ptLst>
  <dgm:cxnLst>
    <dgm:cxn modelId="{9FF14F19-50A4-45FF-8693-C849D7009319}" type="presOf" srcId="{4282C548-E7DA-48AE-B23C-27035731691E}" destId="{CEA9AC6C-A37C-4717-BE3B-40865EB56484}" srcOrd="0" destOrd="0" presId="urn:microsoft.com/office/officeart/2005/8/layout/orgChart1"/>
    <dgm:cxn modelId="{3B87C040-482C-46AF-9062-B4FB8F5398F7}" srcId="{E4A636B1-F382-4DD3-8D12-49D9D8DD5BD2}" destId="{4282C548-E7DA-48AE-B23C-27035731691E}" srcOrd="0" destOrd="0" parTransId="{1585B385-5970-4C18-B0F1-1B56325D2ABF}" sibTransId="{020DAE2B-5D21-4C5C-9523-C5797FD2A8F2}"/>
    <dgm:cxn modelId="{FDB1627A-8DC6-46D6-8A7C-2427ADC173E2}" type="presOf" srcId="{CF3F4EB9-9CF0-4C34-862E-29C49EB278A8}" destId="{31579CF2-FCEA-41FB-A4F7-53EAF45E14E0}" srcOrd="0" destOrd="0" presId="urn:microsoft.com/office/officeart/2005/8/layout/orgChart1"/>
    <dgm:cxn modelId="{75869499-1E1A-4F48-96E3-499049BC4109}" type="presOf" srcId="{CF3F4EB9-9CF0-4C34-862E-29C49EB278A8}" destId="{56C7708E-C12D-4CF3-8D33-9A1E5456BDF7}" srcOrd="1" destOrd="0" presId="urn:microsoft.com/office/officeart/2005/8/layout/orgChart1"/>
    <dgm:cxn modelId="{AFC113AF-F9FA-4FD2-B008-AEE8068631EB}" type="presOf" srcId="{E4A636B1-F382-4DD3-8D12-49D9D8DD5BD2}" destId="{0551D235-0A87-4A17-83E1-5CD2410136E2}" srcOrd="0" destOrd="0" presId="urn:microsoft.com/office/officeart/2005/8/layout/orgChart1"/>
    <dgm:cxn modelId="{EF703DDB-11B5-4623-8D5B-013833FE77CF}" type="presOf" srcId="{4282C548-E7DA-48AE-B23C-27035731691E}" destId="{841CDCFB-937C-43CC-9EA6-BFA059B47E59}" srcOrd="1" destOrd="0" presId="urn:microsoft.com/office/officeart/2005/8/layout/orgChart1"/>
    <dgm:cxn modelId="{CFD787E6-E5FA-41F0-A7B6-5A06D6FA4D78}" srcId="{E4A636B1-F382-4DD3-8D12-49D9D8DD5BD2}" destId="{CF3F4EB9-9CF0-4C34-862E-29C49EB278A8}" srcOrd="1" destOrd="0" parTransId="{744AD877-F48B-4612-BA9D-2AE5D56E341F}" sibTransId="{6AD4BEAD-8AC9-4019-8943-F141C93934E8}"/>
    <dgm:cxn modelId="{39DFE8C8-CD36-41A7-A818-694B4A2B4809}" type="presParOf" srcId="{0551D235-0A87-4A17-83E1-5CD2410136E2}" destId="{A9F14531-8725-4AB8-9F1C-FA085A7387BF}" srcOrd="0" destOrd="0" presId="urn:microsoft.com/office/officeart/2005/8/layout/orgChart1"/>
    <dgm:cxn modelId="{F7226D22-1030-482C-9D17-59FE37F73E43}" type="presParOf" srcId="{A9F14531-8725-4AB8-9F1C-FA085A7387BF}" destId="{10388644-77E3-4008-82A2-9DC233365946}" srcOrd="0" destOrd="0" presId="urn:microsoft.com/office/officeart/2005/8/layout/orgChart1"/>
    <dgm:cxn modelId="{B21DA26E-3922-4433-94E2-C42E9EFF491A}" type="presParOf" srcId="{10388644-77E3-4008-82A2-9DC233365946}" destId="{CEA9AC6C-A37C-4717-BE3B-40865EB56484}" srcOrd="0" destOrd="0" presId="urn:microsoft.com/office/officeart/2005/8/layout/orgChart1"/>
    <dgm:cxn modelId="{2571D6C1-3FAB-4CA9-A300-5FFCDC614894}" type="presParOf" srcId="{10388644-77E3-4008-82A2-9DC233365946}" destId="{841CDCFB-937C-43CC-9EA6-BFA059B47E59}" srcOrd="1" destOrd="0" presId="urn:microsoft.com/office/officeart/2005/8/layout/orgChart1"/>
    <dgm:cxn modelId="{A8806CF8-DF6C-4A45-91D3-491843DB1CEF}" type="presParOf" srcId="{A9F14531-8725-4AB8-9F1C-FA085A7387BF}" destId="{CCBD12E6-5C15-41B4-89CF-EC7094A5EA64}" srcOrd="1" destOrd="0" presId="urn:microsoft.com/office/officeart/2005/8/layout/orgChart1"/>
    <dgm:cxn modelId="{9E0C8CC2-A14A-4BB1-A77C-C1455913DEEF}" type="presParOf" srcId="{A9F14531-8725-4AB8-9F1C-FA085A7387BF}" destId="{8E6326FF-BAB0-4EFB-B29E-F6231C6C7A58}" srcOrd="2" destOrd="0" presId="urn:microsoft.com/office/officeart/2005/8/layout/orgChart1"/>
    <dgm:cxn modelId="{14169A14-D660-4E71-A1FE-F6F007410F01}" type="presParOf" srcId="{0551D235-0A87-4A17-83E1-5CD2410136E2}" destId="{40D140C6-13AE-44AC-AEBD-C04B1EAEA4D3}" srcOrd="1" destOrd="0" presId="urn:microsoft.com/office/officeart/2005/8/layout/orgChart1"/>
    <dgm:cxn modelId="{534344BF-3DA8-4B1A-A707-C98A1D714887}" type="presParOf" srcId="{40D140C6-13AE-44AC-AEBD-C04B1EAEA4D3}" destId="{4A21BEB8-921B-4A67-ADAC-3E53347D4830}" srcOrd="0" destOrd="0" presId="urn:microsoft.com/office/officeart/2005/8/layout/orgChart1"/>
    <dgm:cxn modelId="{81C644A2-D538-4253-A23E-37C731B61757}" type="presParOf" srcId="{4A21BEB8-921B-4A67-ADAC-3E53347D4830}" destId="{31579CF2-FCEA-41FB-A4F7-53EAF45E14E0}" srcOrd="0" destOrd="0" presId="urn:microsoft.com/office/officeart/2005/8/layout/orgChart1"/>
    <dgm:cxn modelId="{59A88705-E237-4FF5-90C6-55406D8DB95D}" type="presParOf" srcId="{4A21BEB8-921B-4A67-ADAC-3E53347D4830}" destId="{56C7708E-C12D-4CF3-8D33-9A1E5456BDF7}" srcOrd="1" destOrd="0" presId="urn:microsoft.com/office/officeart/2005/8/layout/orgChart1"/>
    <dgm:cxn modelId="{F7EDEC1B-68AB-4B31-94B8-62BFCBDCF875}" type="presParOf" srcId="{40D140C6-13AE-44AC-AEBD-C04B1EAEA4D3}" destId="{04185BFD-429D-4467-A807-528F6D8F45D4}" srcOrd="1" destOrd="0" presId="urn:microsoft.com/office/officeart/2005/8/layout/orgChart1"/>
    <dgm:cxn modelId="{548CF0ED-2235-4D48-8DF0-35E8F316DA5D}" type="presParOf" srcId="{40D140C6-13AE-44AC-AEBD-C04B1EAEA4D3}" destId="{5B3F397D-A1AD-47F2-9D07-3D4EA84E980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B4707DC5-A436-4BB6-8FE2-50C65E2BAEB1}"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IN"/>
        </a:p>
      </dgm:t>
    </dgm:pt>
    <dgm:pt modelId="{3766B26C-7426-44CA-918C-A016BF76B4EE}">
      <dgm:prSet/>
      <dgm:spPr/>
      <dgm:t>
        <a:bodyPr/>
        <a:lstStyle/>
        <a:p>
          <a:r>
            <a:rPr lang="en-US"/>
            <a:t>Blood oozed out from both the nostrils and oral cavity. Cornea hazy, pupils dilated and fixed. Diffuse erosion of the tongue, lips and oral mucosa. Lower lip was oedematous.</a:t>
          </a:r>
          <a:endParaRPr lang="en-IN"/>
        </a:p>
      </dgm:t>
    </dgm:pt>
    <dgm:pt modelId="{21D3D743-1130-49C4-91D0-F2CE66CA9F9F}" type="parTrans" cxnId="{69CCB4BF-0D52-409A-9EDA-58C0391AE977}">
      <dgm:prSet/>
      <dgm:spPr/>
      <dgm:t>
        <a:bodyPr/>
        <a:lstStyle/>
        <a:p>
          <a:endParaRPr lang="en-IN"/>
        </a:p>
      </dgm:t>
    </dgm:pt>
    <dgm:pt modelId="{2550B305-65FA-486D-B1BD-FDE650D8900B}" type="sibTrans" cxnId="{69CCB4BF-0D52-409A-9EDA-58C0391AE977}">
      <dgm:prSet/>
      <dgm:spPr/>
      <dgm:t>
        <a:bodyPr/>
        <a:lstStyle/>
        <a:p>
          <a:endParaRPr lang="en-IN"/>
        </a:p>
      </dgm:t>
    </dgm:pt>
    <dgm:pt modelId="{76896CC3-B352-4571-973F-1BC96BE8CAB9}">
      <dgm:prSet/>
      <dgm:spPr/>
      <dgm:t>
        <a:bodyPr/>
        <a:lstStyle/>
        <a:p>
          <a:r>
            <a:rPr lang="en-US"/>
            <a:t>Post mortem hypostasis fixed on the back with areas of contact pallor.</a:t>
          </a:r>
          <a:endParaRPr lang="en-IN"/>
        </a:p>
      </dgm:t>
    </dgm:pt>
    <dgm:pt modelId="{5973B026-0B1F-4322-B1A2-2F42FD208797}" type="parTrans" cxnId="{EE7B3FEB-ECF7-438A-8109-7CDA3AA286E2}">
      <dgm:prSet/>
      <dgm:spPr/>
      <dgm:t>
        <a:bodyPr/>
        <a:lstStyle/>
        <a:p>
          <a:endParaRPr lang="en-IN"/>
        </a:p>
      </dgm:t>
    </dgm:pt>
    <dgm:pt modelId="{4A1E9A42-73D2-431E-8BD3-A6BBDE854937}" type="sibTrans" cxnId="{EE7B3FEB-ECF7-438A-8109-7CDA3AA286E2}">
      <dgm:prSet/>
      <dgm:spPr/>
      <dgm:t>
        <a:bodyPr/>
        <a:lstStyle/>
        <a:p>
          <a:endParaRPr lang="en-IN"/>
        </a:p>
      </dgm:t>
    </dgm:pt>
    <dgm:pt modelId="{5EA0AD59-0246-40D5-B0E4-3D14827B6D03}" type="pres">
      <dgm:prSet presAssocID="{B4707DC5-A436-4BB6-8FE2-50C65E2BAEB1}" presName="Name0" presStyleCnt="0">
        <dgm:presLayoutVars>
          <dgm:dir/>
          <dgm:resizeHandles val="exact"/>
        </dgm:presLayoutVars>
      </dgm:prSet>
      <dgm:spPr/>
    </dgm:pt>
    <dgm:pt modelId="{96723DA3-3327-4AF4-A560-807BF7311E2C}" type="pres">
      <dgm:prSet presAssocID="{B4707DC5-A436-4BB6-8FE2-50C65E2BAEB1}" presName="bkgdShp" presStyleLbl="alignAccFollowNode1" presStyleIdx="0" presStyleCnt="1"/>
      <dgm:spPr/>
    </dgm:pt>
    <dgm:pt modelId="{63357DE4-9FFE-4E0B-9B2B-A454FE05B1A2}" type="pres">
      <dgm:prSet presAssocID="{B4707DC5-A436-4BB6-8FE2-50C65E2BAEB1}" presName="linComp" presStyleCnt="0"/>
      <dgm:spPr/>
    </dgm:pt>
    <dgm:pt modelId="{C1262F50-D5B7-4BCD-8ADD-742ACFFF221E}" type="pres">
      <dgm:prSet presAssocID="{3766B26C-7426-44CA-918C-A016BF76B4EE}" presName="compNode" presStyleCnt="0"/>
      <dgm:spPr/>
    </dgm:pt>
    <dgm:pt modelId="{D8F5EC48-E377-4EDA-BEED-1FC651FC0F11}" type="pres">
      <dgm:prSet presAssocID="{3766B26C-7426-44CA-918C-A016BF76B4EE}" presName="node" presStyleLbl="node1" presStyleIdx="0" presStyleCnt="2">
        <dgm:presLayoutVars>
          <dgm:bulletEnabled val="1"/>
        </dgm:presLayoutVars>
      </dgm:prSet>
      <dgm:spPr/>
    </dgm:pt>
    <dgm:pt modelId="{0AEA1F21-1C95-4A99-B08E-A60608497F89}" type="pres">
      <dgm:prSet presAssocID="{3766B26C-7426-44CA-918C-A016BF76B4EE}" presName="invisiNode" presStyleLbl="node1" presStyleIdx="0" presStyleCnt="2"/>
      <dgm:spPr/>
    </dgm:pt>
    <dgm:pt modelId="{C51CD38B-47D4-43A0-8996-60C7390DBAB6}" type="pres">
      <dgm:prSet presAssocID="{3766B26C-7426-44CA-918C-A016BF76B4EE}" presName="imagNode" presStyleLbl="fgImgPlace1" presStyleIdx="0" presStyleCnt="2" custScaleX="97790" custScaleY="136118" custLinFactNeighborX="-3730" custLinFactNeighborY="2041"/>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dgm:spPr>
    </dgm:pt>
    <dgm:pt modelId="{757DA45F-60C6-484C-AC7F-569E984957C6}" type="pres">
      <dgm:prSet presAssocID="{2550B305-65FA-486D-B1BD-FDE650D8900B}" presName="sibTrans" presStyleLbl="sibTrans2D1" presStyleIdx="0" presStyleCnt="0"/>
      <dgm:spPr/>
    </dgm:pt>
    <dgm:pt modelId="{7F51A0F1-23F7-4D58-B118-045E6B05939B}" type="pres">
      <dgm:prSet presAssocID="{76896CC3-B352-4571-973F-1BC96BE8CAB9}" presName="compNode" presStyleCnt="0"/>
      <dgm:spPr/>
    </dgm:pt>
    <dgm:pt modelId="{9F0D475D-B0B2-493D-A23D-057FA9C7C656}" type="pres">
      <dgm:prSet presAssocID="{76896CC3-B352-4571-973F-1BC96BE8CAB9}" presName="node" presStyleLbl="node1" presStyleIdx="1" presStyleCnt="2">
        <dgm:presLayoutVars>
          <dgm:bulletEnabled val="1"/>
        </dgm:presLayoutVars>
      </dgm:prSet>
      <dgm:spPr/>
    </dgm:pt>
    <dgm:pt modelId="{18599373-A8BE-4351-868D-E3AD9CCA74AA}" type="pres">
      <dgm:prSet presAssocID="{76896CC3-B352-4571-973F-1BC96BE8CAB9}" presName="invisiNode" presStyleLbl="node1" presStyleIdx="1" presStyleCnt="2"/>
      <dgm:spPr/>
    </dgm:pt>
    <dgm:pt modelId="{F9B4A616-64E4-4A6B-BF0A-6A4FCE6E466D}" type="pres">
      <dgm:prSet presAssocID="{76896CC3-B352-4571-973F-1BC96BE8CAB9}" presName="imagNode" presStyleLbl="fgImgPlace1" presStyleIdx="1" presStyleCnt="2" custScaleX="137901" custScaleY="136118"/>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dgm:spPr>
    </dgm:pt>
  </dgm:ptLst>
  <dgm:cxnLst>
    <dgm:cxn modelId="{CC1E1306-060F-4B70-B487-F7D66DD28FA1}" type="presOf" srcId="{B4707DC5-A436-4BB6-8FE2-50C65E2BAEB1}" destId="{5EA0AD59-0246-40D5-B0E4-3D14827B6D03}" srcOrd="0" destOrd="0" presId="urn:microsoft.com/office/officeart/2005/8/layout/pList2"/>
    <dgm:cxn modelId="{675BF642-A786-4808-96F6-E8AA3EA06AAC}" type="presOf" srcId="{2550B305-65FA-486D-B1BD-FDE650D8900B}" destId="{757DA45F-60C6-484C-AC7F-569E984957C6}" srcOrd="0" destOrd="0" presId="urn:microsoft.com/office/officeart/2005/8/layout/pList2"/>
    <dgm:cxn modelId="{49ED93B3-F0AC-4296-827B-988CFD8D24A5}" type="presOf" srcId="{76896CC3-B352-4571-973F-1BC96BE8CAB9}" destId="{9F0D475D-B0B2-493D-A23D-057FA9C7C656}" srcOrd="0" destOrd="0" presId="urn:microsoft.com/office/officeart/2005/8/layout/pList2"/>
    <dgm:cxn modelId="{69CCB4BF-0D52-409A-9EDA-58C0391AE977}" srcId="{B4707DC5-A436-4BB6-8FE2-50C65E2BAEB1}" destId="{3766B26C-7426-44CA-918C-A016BF76B4EE}" srcOrd="0" destOrd="0" parTransId="{21D3D743-1130-49C4-91D0-F2CE66CA9F9F}" sibTransId="{2550B305-65FA-486D-B1BD-FDE650D8900B}"/>
    <dgm:cxn modelId="{34A6ECE5-D8B5-4777-8876-36ED35DA9242}" type="presOf" srcId="{3766B26C-7426-44CA-918C-A016BF76B4EE}" destId="{D8F5EC48-E377-4EDA-BEED-1FC651FC0F11}" srcOrd="0" destOrd="0" presId="urn:microsoft.com/office/officeart/2005/8/layout/pList2"/>
    <dgm:cxn modelId="{EE7B3FEB-ECF7-438A-8109-7CDA3AA286E2}" srcId="{B4707DC5-A436-4BB6-8FE2-50C65E2BAEB1}" destId="{76896CC3-B352-4571-973F-1BC96BE8CAB9}" srcOrd="1" destOrd="0" parTransId="{5973B026-0B1F-4322-B1A2-2F42FD208797}" sibTransId="{4A1E9A42-73D2-431E-8BD3-A6BBDE854937}"/>
    <dgm:cxn modelId="{09B65F1E-5F76-423A-8C2C-4B580717576C}" type="presParOf" srcId="{5EA0AD59-0246-40D5-B0E4-3D14827B6D03}" destId="{96723DA3-3327-4AF4-A560-807BF7311E2C}" srcOrd="0" destOrd="0" presId="urn:microsoft.com/office/officeart/2005/8/layout/pList2"/>
    <dgm:cxn modelId="{7BC45FCC-A4B5-4EF5-853D-08DD1F0AE74C}" type="presParOf" srcId="{5EA0AD59-0246-40D5-B0E4-3D14827B6D03}" destId="{63357DE4-9FFE-4E0B-9B2B-A454FE05B1A2}" srcOrd="1" destOrd="0" presId="urn:microsoft.com/office/officeart/2005/8/layout/pList2"/>
    <dgm:cxn modelId="{E8C973B5-E24D-42FC-B2B3-88F86F2E2EE2}" type="presParOf" srcId="{63357DE4-9FFE-4E0B-9B2B-A454FE05B1A2}" destId="{C1262F50-D5B7-4BCD-8ADD-742ACFFF221E}" srcOrd="0" destOrd="0" presId="urn:microsoft.com/office/officeart/2005/8/layout/pList2"/>
    <dgm:cxn modelId="{3D88B831-C14E-433B-9CCC-2EFBF136ED95}" type="presParOf" srcId="{C1262F50-D5B7-4BCD-8ADD-742ACFFF221E}" destId="{D8F5EC48-E377-4EDA-BEED-1FC651FC0F11}" srcOrd="0" destOrd="0" presId="urn:microsoft.com/office/officeart/2005/8/layout/pList2"/>
    <dgm:cxn modelId="{6A90881D-9A49-4024-B47F-77E7679E2190}" type="presParOf" srcId="{C1262F50-D5B7-4BCD-8ADD-742ACFFF221E}" destId="{0AEA1F21-1C95-4A99-B08E-A60608497F89}" srcOrd="1" destOrd="0" presId="urn:microsoft.com/office/officeart/2005/8/layout/pList2"/>
    <dgm:cxn modelId="{0B23BC59-8D28-46D2-857D-337E57E3569E}" type="presParOf" srcId="{C1262F50-D5B7-4BCD-8ADD-742ACFFF221E}" destId="{C51CD38B-47D4-43A0-8996-60C7390DBAB6}" srcOrd="2" destOrd="0" presId="urn:microsoft.com/office/officeart/2005/8/layout/pList2"/>
    <dgm:cxn modelId="{174F7DAF-9368-4798-BC88-E058CABF4295}" type="presParOf" srcId="{63357DE4-9FFE-4E0B-9B2B-A454FE05B1A2}" destId="{757DA45F-60C6-484C-AC7F-569E984957C6}" srcOrd="1" destOrd="0" presId="urn:microsoft.com/office/officeart/2005/8/layout/pList2"/>
    <dgm:cxn modelId="{1D1E4EBB-F666-4A05-9757-7948563D5922}" type="presParOf" srcId="{63357DE4-9FFE-4E0B-9B2B-A454FE05B1A2}" destId="{7F51A0F1-23F7-4D58-B118-045E6B05939B}" srcOrd="2" destOrd="0" presId="urn:microsoft.com/office/officeart/2005/8/layout/pList2"/>
    <dgm:cxn modelId="{C0D58B33-5392-4E67-B208-A928E96B3426}" type="presParOf" srcId="{7F51A0F1-23F7-4D58-B118-045E6B05939B}" destId="{9F0D475D-B0B2-493D-A23D-057FA9C7C656}" srcOrd="0" destOrd="0" presId="urn:microsoft.com/office/officeart/2005/8/layout/pList2"/>
    <dgm:cxn modelId="{C00FBC32-7D40-47A2-BC0B-DFAEA952777C}" type="presParOf" srcId="{7F51A0F1-23F7-4D58-B118-045E6B05939B}" destId="{18599373-A8BE-4351-868D-E3AD9CCA74AA}" srcOrd="1" destOrd="0" presId="urn:microsoft.com/office/officeart/2005/8/layout/pList2"/>
    <dgm:cxn modelId="{F3AC56DB-B30C-47B8-A79B-429466232EAF}" type="presParOf" srcId="{7F51A0F1-23F7-4D58-B118-045E6B05939B}" destId="{F9B4A616-64E4-4A6B-BF0A-6A4FCE6E466D}"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A4599090-9F19-47EE-8C25-441C1856E3C4}"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IN"/>
        </a:p>
      </dgm:t>
    </dgm:pt>
    <dgm:pt modelId="{01EB2234-E3D5-412F-A9D1-B5F608B4D2F8}">
      <dgm:prSet/>
      <dgm:spPr/>
      <dgm:t>
        <a:bodyPr/>
        <a:lstStyle/>
        <a:p>
          <a:r>
            <a:rPr lang="en-US" dirty="0" err="1"/>
            <a:t>Oesophageal</a:t>
          </a:r>
          <a:r>
            <a:rPr lang="en-US" dirty="0"/>
            <a:t> mucosa was friable, </a:t>
          </a:r>
          <a:r>
            <a:rPr lang="en-US" dirty="0" err="1"/>
            <a:t>oedematous</a:t>
          </a:r>
          <a:r>
            <a:rPr lang="en-US" dirty="0"/>
            <a:t>, blackened with diffuse erosions.</a:t>
          </a:r>
          <a:endParaRPr lang="en-IN" dirty="0"/>
        </a:p>
      </dgm:t>
    </dgm:pt>
    <dgm:pt modelId="{17A37FF0-B30E-47ED-86B5-A713D32DDC08}" type="parTrans" cxnId="{BE339FE3-4EF6-4411-BB1F-7D03AA84C3A3}">
      <dgm:prSet/>
      <dgm:spPr/>
      <dgm:t>
        <a:bodyPr/>
        <a:lstStyle/>
        <a:p>
          <a:endParaRPr lang="en-IN"/>
        </a:p>
      </dgm:t>
    </dgm:pt>
    <dgm:pt modelId="{E356C848-0845-47E8-8EEB-01BBDB37B151}" type="sibTrans" cxnId="{BE339FE3-4EF6-4411-BB1F-7D03AA84C3A3}">
      <dgm:prSet/>
      <dgm:spPr/>
      <dgm:t>
        <a:bodyPr/>
        <a:lstStyle/>
        <a:p>
          <a:endParaRPr lang="en-IN"/>
        </a:p>
      </dgm:t>
    </dgm:pt>
    <dgm:pt modelId="{6EE32380-288B-46D4-9F21-3BE23382273E}" type="pres">
      <dgm:prSet presAssocID="{A4599090-9F19-47EE-8C25-441C1856E3C4}" presName="composite" presStyleCnt="0">
        <dgm:presLayoutVars>
          <dgm:chMax val="5"/>
          <dgm:dir/>
          <dgm:animLvl val="ctr"/>
          <dgm:resizeHandles val="exact"/>
        </dgm:presLayoutVars>
      </dgm:prSet>
      <dgm:spPr/>
    </dgm:pt>
    <dgm:pt modelId="{56483040-3FAC-4160-8155-A94CFDAFEB93}" type="pres">
      <dgm:prSet presAssocID="{A4599090-9F19-47EE-8C25-441C1856E3C4}" presName="cycle" presStyleCnt="0"/>
      <dgm:spPr/>
    </dgm:pt>
    <dgm:pt modelId="{FC1DA081-FFB6-4B63-A615-243309952DD6}" type="pres">
      <dgm:prSet presAssocID="{A4599090-9F19-47EE-8C25-441C1856E3C4}" presName="centerShape" presStyleCnt="0"/>
      <dgm:spPr/>
    </dgm:pt>
    <dgm:pt modelId="{53D0AFD1-3BF4-44A8-AADB-588A29DF80CA}" type="pres">
      <dgm:prSet presAssocID="{A4599090-9F19-47EE-8C25-441C1856E3C4}" presName="connSite" presStyleLbl="node1" presStyleIdx="0" presStyleCnt="2"/>
      <dgm:spPr/>
    </dgm:pt>
    <dgm:pt modelId="{1203C63B-E562-4CE1-8242-1EF29D439874}" type="pres">
      <dgm:prSet presAssocID="{A4599090-9F19-47EE-8C25-441C1856E3C4}" presName="visible" presStyleLbl="node1" presStyleIdx="0" presStyleCnt="2"/>
      <dgm:spPr/>
    </dgm:pt>
    <dgm:pt modelId="{9AD5AF68-40EB-4441-B206-38F3475D7F7D}" type="pres">
      <dgm:prSet presAssocID="{17A37FF0-B30E-47ED-86B5-A713D32DDC08}" presName="Name25" presStyleLbl="parChTrans1D1" presStyleIdx="0" presStyleCnt="1"/>
      <dgm:spPr/>
    </dgm:pt>
    <dgm:pt modelId="{03414516-541D-4E17-9DAB-9765FE1027C8}" type="pres">
      <dgm:prSet presAssocID="{01EB2234-E3D5-412F-A9D1-B5F608B4D2F8}" presName="node" presStyleCnt="0"/>
      <dgm:spPr/>
    </dgm:pt>
    <dgm:pt modelId="{C8857943-AB21-4EB8-B721-EAC93ADB56F2}" type="pres">
      <dgm:prSet presAssocID="{01EB2234-E3D5-412F-A9D1-B5F608B4D2F8}" presName="parentNode" presStyleLbl="node1" presStyleIdx="1" presStyleCnt="2" custScaleX="129142" custScaleY="118376" custLinFactNeighborX="72037" custLinFactNeighborY="814">
        <dgm:presLayoutVars>
          <dgm:chMax val="1"/>
          <dgm:bulletEnabled val="1"/>
        </dgm:presLayoutVars>
      </dgm:prSet>
      <dgm:spPr/>
    </dgm:pt>
    <dgm:pt modelId="{4535D06A-E241-43E0-B039-6BB5F6C345DB}" type="pres">
      <dgm:prSet presAssocID="{01EB2234-E3D5-412F-A9D1-B5F608B4D2F8}" presName="childNode" presStyleLbl="revTx" presStyleIdx="0" presStyleCnt="0">
        <dgm:presLayoutVars>
          <dgm:bulletEnabled val="1"/>
        </dgm:presLayoutVars>
      </dgm:prSet>
      <dgm:spPr/>
    </dgm:pt>
  </dgm:ptLst>
  <dgm:cxnLst>
    <dgm:cxn modelId="{935EAF42-9CFE-4698-BE66-E7CCC0A7ED0F}" type="presOf" srcId="{01EB2234-E3D5-412F-A9D1-B5F608B4D2F8}" destId="{C8857943-AB21-4EB8-B721-EAC93ADB56F2}" srcOrd="0" destOrd="0" presId="urn:microsoft.com/office/officeart/2005/8/layout/radial2"/>
    <dgm:cxn modelId="{CF88C445-CBD9-4AD0-BCCE-952FA2BFE5C3}" type="presOf" srcId="{A4599090-9F19-47EE-8C25-441C1856E3C4}" destId="{6EE32380-288B-46D4-9F21-3BE23382273E}" srcOrd="0" destOrd="0" presId="urn:microsoft.com/office/officeart/2005/8/layout/radial2"/>
    <dgm:cxn modelId="{3C406051-900D-4A78-A776-2CF66DD1C797}" type="presOf" srcId="{17A37FF0-B30E-47ED-86B5-A713D32DDC08}" destId="{9AD5AF68-40EB-4441-B206-38F3475D7F7D}" srcOrd="0" destOrd="0" presId="urn:microsoft.com/office/officeart/2005/8/layout/radial2"/>
    <dgm:cxn modelId="{BE339FE3-4EF6-4411-BB1F-7D03AA84C3A3}" srcId="{A4599090-9F19-47EE-8C25-441C1856E3C4}" destId="{01EB2234-E3D5-412F-A9D1-B5F608B4D2F8}" srcOrd="0" destOrd="0" parTransId="{17A37FF0-B30E-47ED-86B5-A713D32DDC08}" sibTransId="{E356C848-0845-47E8-8EEB-01BBDB37B151}"/>
    <dgm:cxn modelId="{EBB785B9-50D0-4FCB-9884-966B1A561FE2}" type="presParOf" srcId="{6EE32380-288B-46D4-9F21-3BE23382273E}" destId="{56483040-3FAC-4160-8155-A94CFDAFEB93}" srcOrd="0" destOrd="0" presId="urn:microsoft.com/office/officeart/2005/8/layout/radial2"/>
    <dgm:cxn modelId="{06F054E6-A140-438E-ACD5-45984F824E89}" type="presParOf" srcId="{56483040-3FAC-4160-8155-A94CFDAFEB93}" destId="{FC1DA081-FFB6-4B63-A615-243309952DD6}" srcOrd="0" destOrd="0" presId="urn:microsoft.com/office/officeart/2005/8/layout/radial2"/>
    <dgm:cxn modelId="{3928291E-3FE3-4935-9CBF-E9C13CB92343}" type="presParOf" srcId="{FC1DA081-FFB6-4B63-A615-243309952DD6}" destId="{53D0AFD1-3BF4-44A8-AADB-588A29DF80CA}" srcOrd="0" destOrd="0" presId="urn:microsoft.com/office/officeart/2005/8/layout/radial2"/>
    <dgm:cxn modelId="{0F17D274-F4B0-48F3-947E-F93F8A5CE6D6}" type="presParOf" srcId="{FC1DA081-FFB6-4B63-A615-243309952DD6}" destId="{1203C63B-E562-4CE1-8242-1EF29D439874}" srcOrd="1" destOrd="0" presId="urn:microsoft.com/office/officeart/2005/8/layout/radial2"/>
    <dgm:cxn modelId="{AE60E3D2-6655-47CF-B7D8-9679E01BEE72}" type="presParOf" srcId="{56483040-3FAC-4160-8155-A94CFDAFEB93}" destId="{9AD5AF68-40EB-4441-B206-38F3475D7F7D}" srcOrd="1" destOrd="0" presId="urn:microsoft.com/office/officeart/2005/8/layout/radial2"/>
    <dgm:cxn modelId="{41566F05-BD6A-4A27-A7EF-6DBB9214D836}" type="presParOf" srcId="{56483040-3FAC-4160-8155-A94CFDAFEB93}" destId="{03414516-541D-4E17-9DAB-9765FE1027C8}" srcOrd="2" destOrd="0" presId="urn:microsoft.com/office/officeart/2005/8/layout/radial2"/>
    <dgm:cxn modelId="{2176E716-961B-45BF-A9DC-8F017FA3B247}" type="presParOf" srcId="{03414516-541D-4E17-9DAB-9765FE1027C8}" destId="{C8857943-AB21-4EB8-B721-EAC93ADB56F2}" srcOrd="0" destOrd="0" presId="urn:microsoft.com/office/officeart/2005/8/layout/radial2"/>
    <dgm:cxn modelId="{497257DF-6E71-4B91-8478-41478C8C6B75}" type="presParOf" srcId="{03414516-541D-4E17-9DAB-9765FE1027C8}" destId="{4535D06A-E241-43E0-B039-6BB5F6C345DB}"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AC818F-F253-4D7A-8A37-2122A92C8CA9}"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IN"/>
        </a:p>
      </dgm:t>
    </dgm:pt>
    <dgm:pt modelId="{1B71B092-CC67-4897-AF46-A51641D9823B}">
      <dgm:prSet/>
      <dgm:spPr/>
      <dgm:t>
        <a:bodyPr/>
        <a:lstStyle/>
        <a:p>
          <a:r>
            <a:rPr lang="en-US"/>
            <a:t>Who - (a) Victim- 18 year old goldsmith </a:t>
          </a:r>
          <a:endParaRPr lang="en-IN"/>
        </a:p>
      </dgm:t>
    </dgm:pt>
    <dgm:pt modelId="{69D79E95-89FD-4AB6-8554-A2B1D79B5AE1}" type="parTrans" cxnId="{8AC8CD02-E2F6-468C-8A94-C44A655E16AE}">
      <dgm:prSet/>
      <dgm:spPr/>
      <dgm:t>
        <a:bodyPr/>
        <a:lstStyle/>
        <a:p>
          <a:endParaRPr lang="en-IN"/>
        </a:p>
      </dgm:t>
    </dgm:pt>
    <dgm:pt modelId="{8EB57106-5673-4DEE-8686-CF507EE04A85}" type="sibTrans" cxnId="{8AC8CD02-E2F6-468C-8A94-C44A655E16AE}">
      <dgm:prSet/>
      <dgm:spPr/>
      <dgm:t>
        <a:bodyPr/>
        <a:lstStyle/>
        <a:p>
          <a:endParaRPr lang="en-IN"/>
        </a:p>
      </dgm:t>
    </dgm:pt>
    <dgm:pt modelId="{26290472-098E-41CD-8A2B-E49089F984DD}">
      <dgm:prSet/>
      <dgm:spPr/>
      <dgm:t>
        <a:bodyPr/>
        <a:lstStyle/>
        <a:p>
          <a:r>
            <a:rPr lang="en-US" dirty="0"/>
            <a:t>What- An 18-year-old unmarried male goldsmith was brought by his relatives to the psychiatric outpatient service of a general hospital. The patient had strong ideas of suicide and had made plans for hanging, drowning, and consumption of a large number of sedative tablets. On enquiry, he was found to have symptoms of sadness, easy fatigability, lack of concentration, sleeplessness, lack of appetite, and loss of interest in work and daily activities with a duration of 3 weeks. Result of his physical examination was unremarkable. Thus, on clinical evaluation, the diagnosis of a severe major depressive disorder was arrived at. </a:t>
          </a:r>
          <a:endParaRPr lang="en-IN" dirty="0"/>
        </a:p>
      </dgm:t>
    </dgm:pt>
    <dgm:pt modelId="{0F2AC8AD-E792-4470-BAD1-0D18410E872E}" type="parTrans" cxnId="{02ABACCE-032E-4404-9589-45E67C356323}">
      <dgm:prSet/>
      <dgm:spPr/>
      <dgm:t>
        <a:bodyPr/>
        <a:lstStyle/>
        <a:p>
          <a:endParaRPr lang="en-IN"/>
        </a:p>
      </dgm:t>
    </dgm:pt>
    <dgm:pt modelId="{32358CD3-762C-49C4-9AC9-BE0B32EFBE0A}" type="sibTrans" cxnId="{02ABACCE-032E-4404-9589-45E67C356323}">
      <dgm:prSet/>
      <dgm:spPr/>
      <dgm:t>
        <a:bodyPr/>
        <a:lstStyle/>
        <a:p>
          <a:endParaRPr lang="en-IN"/>
        </a:p>
      </dgm:t>
    </dgm:pt>
    <dgm:pt modelId="{99C778ED-02FC-4370-943A-F1C39EB06456}" type="pres">
      <dgm:prSet presAssocID="{BBAC818F-F253-4D7A-8A37-2122A92C8CA9}" presName="hierChild1" presStyleCnt="0">
        <dgm:presLayoutVars>
          <dgm:orgChart val="1"/>
          <dgm:chPref val="1"/>
          <dgm:dir/>
          <dgm:animOne val="branch"/>
          <dgm:animLvl val="lvl"/>
          <dgm:resizeHandles/>
        </dgm:presLayoutVars>
      </dgm:prSet>
      <dgm:spPr/>
    </dgm:pt>
    <dgm:pt modelId="{81A857B2-2518-419D-B753-A6FEB8FB7A5A}" type="pres">
      <dgm:prSet presAssocID="{1B71B092-CC67-4897-AF46-A51641D9823B}" presName="hierRoot1" presStyleCnt="0">
        <dgm:presLayoutVars>
          <dgm:hierBranch val="init"/>
        </dgm:presLayoutVars>
      </dgm:prSet>
      <dgm:spPr/>
    </dgm:pt>
    <dgm:pt modelId="{2F22F5A7-E11D-4379-880B-8087456D503B}" type="pres">
      <dgm:prSet presAssocID="{1B71B092-CC67-4897-AF46-A51641D9823B}" presName="rootComposite1" presStyleCnt="0"/>
      <dgm:spPr/>
    </dgm:pt>
    <dgm:pt modelId="{F0A791AF-F027-421B-B93B-C7B4BE0C312B}" type="pres">
      <dgm:prSet presAssocID="{1B71B092-CC67-4897-AF46-A51641D9823B}" presName="rootText1" presStyleLbl="node0" presStyleIdx="0" presStyleCnt="2" custLinFactNeighborX="-116" custLinFactNeighborY="18886">
        <dgm:presLayoutVars>
          <dgm:chPref val="3"/>
        </dgm:presLayoutVars>
      </dgm:prSet>
      <dgm:spPr/>
    </dgm:pt>
    <dgm:pt modelId="{62DF6721-75A7-4118-A25B-BFF5CB04CAC8}" type="pres">
      <dgm:prSet presAssocID="{1B71B092-CC67-4897-AF46-A51641D9823B}" presName="rootConnector1" presStyleLbl="node1" presStyleIdx="0" presStyleCnt="0"/>
      <dgm:spPr/>
    </dgm:pt>
    <dgm:pt modelId="{7E8CEFB7-CFE9-44EC-934D-3FFFBE4644F1}" type="pres">
      <dgm:prSet presAssocID="{1B71B092-CC67-4897-AF46-A51641D9823B}" presName="hierChild2" presStyleCnt="0"/>
      <dgm:spPr/>
    </dgm:pt>
    <dgm:pt modelId="{1364A84A-118E-4C5F-B3AD-7071F1F26215}" type="pres">
      <dgm:prSet presAssocID="{1B71B092-CC67-4897-AF46-A51641D9823B}" presName="hierChild3" presStyleCnt="0"/>
      <dgm:spPr/>
    </dgm:pt>
    <dgm:pt modelId="{42F3B5F7-2FD8-41B5-88ED-775FDB9B5A3B}" type="pres">
      <dgm:prSet presAssocID="{26290472-098E-41CD-8A2B-E49089F984DD}" presName="hierRoot1" presStyleCnt="0">
        <dgm:presLayoutVars>
          <dgm:hierBranch val="init"/>
        </dgm:presLayoutVars>
      </dgm:prSet>
      <dgm:spPr/>
    </dgm:pt>
    <dgm:pt modelId="{48A41493-D764-447C-95DD-4B23D2227994}" type="pres">
      <dgm:prSet presAssocID="{26290472-098E-41CD-8A2B-E49089F984DD}" presName="rootComposite1" presStyleCnt="0"/>
      <dgm:spPr/>
    </dgm:pt>
    <dgm:pt modelId="{D0C8C56D-1585-41AC-BCA6-EB7EF0A8D648}" type="pres">
      <dgm:prSet presAssocID="{26290472-098E-41CD-8A2B-E49089F984DD}" presName="rootText1" presStyleLbl="node0" presStyleIdx="1" presStyleCnt="2" custScaleX="159198" custScaleY="170130">
        <dgm:presLayoutVars>
          <dgm:chPref val="3"/>
        </dgm:presLayoutVars>
      </dgm:prSet>
      <dgm:spPr/>
    </dgm:pt>
    <dgm:pt modelId="{A2595CFE-37DA-403B-9908-F4B76382154F}" type="pres">
      <dgm:prSet presAssocID="{26290472-098E-41CD-8A2B-E49089F984DD}" presName="rootConnector1" presStyleLbl="node1" presStyleIdx="0" presStyleCnt="0"/>
      <dgm:spPr/>
    </dgm:pt>
    <dgm:pt modelId="{3006A727-D606-4D4A-985B-4F111B3988FB}" type="pres">
      <dgm:prSet presAssocID="{26290472-098E-41CD-8A2B-E49089F984DD}" presName="hierChild2" presStyleCnt="0"/>
      <dgm:spPr/>
    </dgm:pt>
    <dgm:pt modelId="{A264D04C-5D52-45F7-88E5-8A3CF8B5D99D}" type="pres">
      <dgm:prSet presAssocID="{26290472-098E-41CD-8A2B-E49089F984DD}" presName="hierChild3" presStyleCnt="0"/>
      <dgm:spPr/>
    </dgm:pt>
  </dgm:ptLst>
  <dgm:cxnLst>
    <dgm:cxn modelId="{8AC8CD02-E2F6-468C-8A94-C44A655E16AE}" srcId="{BBAC818F-F253-4D7A-8A37-2122A92C8CA9}" destId="{1B71B092-CC67-4897-AF46-A51641D9823B}" srcOrd="0" destOrd="0" parTransId="{69D79E95-89FD-4AB6-8554-A2B1D79B5AE1}" sibTransId="{8EB57106-5673-4DEE-8686-CF507EE04A85}"/>
    <dgm:cxn modelId="{22E40B39-9151-46FA-B115-47FCE23D80B3}" type="presOf" srcId="{BBAC818F-F253-4D7A-8A37-2122A92C8CA9}" destId="{99C778ED-02FC-4370-943A-F1C39EB06456}" srcOrd="0" destOrd="0" presId="urn:microsoft.com/office/officeart/2005/8/layout/orgChart1"/>
    <dgm:cxn modelId="{CBB95D85-A68F-491F-8886-43F37D9004FD}" type="presOf" srcId="{1B71B092-CC67-4897-AF46-A51641D9823B}" destId="{62DF6721-75A7-4118-A25B-BFF5CB04CAC8}" srcOrd="1" destOrd="0" presId="urn:microsoft.com/office/officeart/2005/8/layout/orgChart1"/>
    <dgm:cxn modelId="{F0E9A0A9-C3FC-405F-AC1B-E4E3154D53E4}" type="presOf" srcId="{1B71B092-CC67-4897-AF46-A51641D9823B}" destId="{F0A791AF-F027-421B-B93B-C7B4BE0C312B}" srcOrd="0" destOrd="0" presId="urn:microsoft.com/office/officeart/2005/8/layout/orgChart1"/>
    <dgm:cxn modelId="{02ABACCE-032E-4404-9589-45E67C356323}" srcId="{BBAC818F-F253-4D7A-8A37-2122A92C8CA9}" destId="{26290472-098E-41CD-8A2B-E49089F984DD}" srcOrd="1" destOrd="0" parTransId="{0F2AC8AD-E792-4470-BAD1-0D18410E872E}" sibTransId="{32358CD3-762C-49C4-9AC9-BE0B32EFBE0A}"/>
    <dgm:cxn modelId="{66696BE7-3289-43D0-93FE-97BE9C613B86}" type="presOf" srcId="{26290472-098E-41CD-8A2B-E49089F984DD}" destId="{D0C8C56D-1585-41AC-BCA6-EB7EF0A8D648}" srcOrd="0" destOrd="0" presId="urn:microsoft.com/office/officeart/2005/8/layout/orgChart1"/>
    <dgm:cxn modelId="{A8697DFA-0E5A-478B-984D-37A4AE96F039}" type="presOf" srcId="{26290472-098E-41CD-8A2B-E49089F984DD}" destId="{A2595CFE-37DA-403B-9908-F4B76382154F}" srcOrd="1" destOrd="0" presId="urn:microsoft.com/office/officeart/2005/8/layout/orgChart1"/>
    <dgm:cxn modelId="{925CF812-4A45-4CF6-A69C-B44A0C1FE2DA}" type="presParOf" srcId="{99C778ED-02FC-4370-943A-F1C39EB06456}" destId="{81A857B2-2518-419D-B753-A6FEB8FB7A5A}" srcOrd="0" destOrd="0" presId="urn:microsoft.com/office/officeart/2005/8/layout/orgChart1"/>
    <dgm:cxn modelId="{3D04E9DD-43E7-467E-92D9-5C26A3CFA8F5}" type="presParOf" srcId="{81A857B2-2518-419D-B753-A6FEB8FB7A5A}" destId="{2F22F5A7-E11D-4379-880B-8087456D503B}" srcOrd="0" destOrd="0" presId="urn:microsoft.com/office/officeart/2005/8/layout/orgChart1"/>
    <dgm:cxn modelId="{BBDD84F2-2A58-47C7-B81E-E2C5A4B0D44F}" type="presParOf" srcId="{2F22F5A7-E11D-4379-880B-8087456D503B}" destId="{F0A791AF-F027-421B-B93B-C7B4BE0C312B}" srcOrd="0" destOrd="0" presId="urn:microsoft.com/office/officeart/2005/8/layout/orgChart1"/>
    <dgm:cxn modelId="{E85CD4C0-2E90-45FE-9AD8-2AEBC6CF05DC}" type="presParOf" srcId="{2F22F5A7-E11D-4379-880B-8087456D503B}" destId="{62DF6721-75A7-4118-A25B-BFF5CB04CAC8}" srcOrd="1" destOrd="0" presId="urn:microsoft.com/office/officeart/2005/8/layout/orgChart1"/>
    <dgm:cxn modelId="{0BC8F018-D8D3-417E-ADB7-96D8FC53F377}" type="presParOf" srcId="{81A857B2-2518-419D-B753-A6FEB8FB7A5A}" destId="{7E8CEFB7-CFE9-44EC-934D-3FFFBE4644F1}" srcOrd="1" destOrd="0" presId="urn:microsoft.com/office/officeart/2005/8/layout/orgChart1"/>
    <dgm:cxn modelId="{ED8C8887-468C-4F01-A2DF-0E27BF15F1B9}" type="presParOf" srcId="{81A857B2-2518-419D-B753-A6FEB8FB7A5A}" destId="{1364A84A-118E-4C5F-B3AD-7071F1F26215}" srcOrd="2" destOrd="0" presId="urn:microsoft.com/office/officeart/2005/8/layout/orgChart1"/>
    <dgm:cxn modelId="{08D7EAD5-4B04-460C-921F-9A8B57CE3614}" type="presParOf" srcId="{99C778ED-02FC-4370-943A-F1C39EB06456}" destId="{42F3B5F7-2FD8-41B5-88ED-775FDB9B5A3B}" srcOrd="1" destOrd="0" presId="urn:microsoft.com/office/officeart/2005/8/layout/orgChart1"/>
    <dgm:cxn modelId="{0B604BCE-FF74-4B12-A441-CD094F4999B8}" type="presParOf" srcId="{42F3B5F7-2FD8-41B5-88ED-775FDB9B5A3B}" destId="{48A41493-D764-447C-95DD-4B23D2227994}" srcOrd="0" destOrd="0" presId="urn:microsoft.com/office/officeart/2005/8/layout/orgChart1"/>
    <dgm:cxn modelId="{18728FF1-479D-4610-AFA3-E22612284EDA}" type="presParOf" srcId="{48A41493-D764-447C-95DD-4B23D2227994}" destId="{D0C8C56D-1585-41AC-BCA6-EB7EF0A8D648}" srcOrd="0" destOrd="0" presId="urn:microsoft.com/office/officeart/2005/8/layout/orgChart1"/>
    <dgm:cxn modelId="{EA14F601-403E-40F8-9735-2C4FF90296D1}" type="presParOf" srcId="{48A41493-D764-447C-95DD-4B23D2227994}" destId="{A2595CFE-37DA-403B-9908-F4B76382154F}" srcOrd="1" destOrd="0" presId="urn:microsoft.com/office/officeart/2005/8/layout/orgChart1"/>
    <dgm:cxn modelId="{F8872DD0-2E3B-42A6-A843-84F4566AC45B}" type="presParOf" srcId="{42F3B5F7-2FD8-41B5-88ED-775FDB9B5A3B}" destId="{3006A727-D606-4D4A-985B-4F111B3988FB}" srcOrd="1" destOrd="0" presId="urn:microsoft.com/office/officeart/2005/8/layout/orgChart1"/>
    <dgm:cxn modelId="{A99F6C4F-A200-4BF6-BCC8-42DB74CB0D42}" type="presParOf" srcId="{42F3B5F7-2FD8-41B5-88ED-775FDB9B5A3B}" destId="{A264D04C-5D52-45F7-88E5-8A3CF8B5D9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EB81C8-592D-4366-9FB3-524CBDFF80B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9BBD8456-3C83-4775-9D5D-E001E88669E1}">
      <dgm:prSet/>
      <dgm:spPr/>
      <dgm:t>
        <a:bodyPr/>
        <a:lstStyle/>
        <a:p>
          <a:r>
            <a:rPr lang="en-US"/>
            <a:t>The patient became increasingly restless and was clutching his upper abdomen. On enquiry, he complained of burning pain in his chest and upper abdomen. His blood pressure was 130/70 mm Hg, his pulse was 120 beats per minute, and his pupils were of midsize and nonreactive to light. At this stage, a tentative diagnosis of acid poisoning was made and  he died after 2 hours. An autopsy was performed 6 hours after death.</a:t>
          </a:r>
          <a:endParaRPr lang="en-IN"/>
        </a:p>
      </dgm:t>
    </dgm:pt>
    <dgm:pt modelId="{A7F6392E-691D-491D-9E1F-0C0A21AB39DB}" type="parTrans" cxnId="{C64E6DDE-3B53-43EB-B88A-B7CA072CAF05}">
      <dgm:prSet/>
      <dgm:spPr/>
      <dgm:t>
        <a:bodyPr/>
        <a:lstStyle/>
        <a:p>
          <a:endParaRPr lang="en-IN"/>
        </a:p>
      </dgm:t>
    </dgm:pt>
    <dgm:pt modelId="{56F2D543-7046-4B5E-93CA-6477FEDAEAAF}" type="sibTrans" cxnId="{C64E6DDE-3B53-43EB-B88A-B7CA072CAF05}">
      <dgm:prSet/>
      <dgm:spPr/>
      <dgm:t>
        <a:bodyPr/>
        <a:lstStyle/>
        <a:p>
          <a:endParaRPr lang="en-IN"/>
        </a:p>
      </dgm:t>
    </dgm:pt>
    <dgm:pt modelId="{95884C77-7B06-464B-81AB-7548B5C3D7E4}">
      <dgm:prSet/>
      <dgm:spPr/>
      <dgm:t>
        <a:bodyPr/>
        <a:lstStyle/>
        <a:p>
          <a:r>
            <a:rPr lang="en-IN"/>
            <a:t>When and Where- Karnataka</a:t>
          </a:r>
        </a:p>
      </dgm:t>
    </dgm:pt>
    <dgm:pt modelId="{B5C020EF-BCD7-4614-B5D8-E1ADCA6653D4}" type="parTrans" cxnId="{45B38976-5218-4600-A352-994B4F799D08}">
      <dgm:prSet/>
      <dgm:spPr/>
      <dgm:t>
        <a:bodyPr/>
        <a:lstStyle/>
        <a:p>
          <a:endParaRPr lang="en-IN"/>
        </a:p>
      </dgm:t>
    </dgm:pt>
    <dgm:pt modelId="{30882E9F-0056-4272-AD90-EB7CFE38940E}" type="sibTrans" cxnId="{45B38976-5218-4600-A352-994B4F799D08}">
      <dgm:prSet/>
      <dgm:spPr/>
      <dgm:t>
        <a:bodyPr/>
        <a:lstStyle/>
        <a:p>
          <a:endParaRPr lang="en-IN"/>
        </a:p>
      </dgm:t>
    </dgm:pt>
    <dgm:pt modelId="{540F86FF-60B6-4EE9-92F7-17C43E934B1E}" type="pres">
      <dgm:prSet presAssocID="{C6EB81C8-592D-4366-9FB3-524CBDFF80BC}" presName="hierChild1" presStyleCnt="0">
        <dgm:presLayoutVars>
          <dgm:orgChart val="1"/>
          <dgm:chPref val="1"/>
          <dgm:dir/>
          <dgm:animOne val="branch"/>
          <dgm:animLvl val="lvl"/>
          <dgm:resizeHandles/>
        </dgm:presLayoutVars>
      </dgm:prSet>
      <dgm:spPr/>
    </dgm:pt>
    <dgm:pt modelId="{84FE8E60-4451-44EF-9431-BA6FD764D425}" type="pres">
      <dgm:prSet presAssocID="{9BBD8456-3C83-4775-9D5D-E001E88669E1}" presName="hierRoot1" presStyleCnt="0">
        <dgm:presLayoutVars>
          <dgm:hierBranch val="init"/>
        </dgm:presLayoutVars>
      </dgm:prSet>
      <dgm:spPr/>
    </dgm:pt>
    <dgm:pt modelId="{4041F64C-E278-4E3D-B2F4-5E3330FDA6A7}" type="pres">
      <dgm:prSet presAssocID="{9BBD8456-3C83-4775-9D5D-E001E88669E1}" presName="rootComposite1" presStyleCnt="0"/>
      <dgm:spPr/>
    </dgm:pt>
    <dgm:pt modelId="{6ED7A877-428F-4C82-B022-A17207627F0E}" type="pres">
      <dgm:prSet presAssocID="{9BBD8456-3C83-4775-9D5D-E001E88669E1}" presName="rootText1" presStyleLbl="node0" presStyleIdx="0" presStyleCnt="2" custScaleX="129754" custScaleY="176489">
        <dgm:presLayoutVars>
          <dgm:chPref val="3"/>
        </dgm:presLayoutVars>
      </dgm:prSet>
      <dgm:spPr/>
    </dgm:pt>
    <dgm:pt modelId="{3FB2F588-E4B6-49B3-A935-1FEFCF8AD4D9}" type="pres">
      <dgm:prSet presAssocID="{9BBD8456-3C83-4775-9D5D-E001E88669E1}" presName="rootConnector1" presStyleLbl="node1" presStyleIdx="0" presStyleCnt="0"/>
      <dgm:spPr/>
    </dgm:pt>
    <dgm:pt modelId="{F1884D3E-8A91-46C5-83E9-9EA466170CB6}" type="pres">
      <dgm:prSet presAssocID="{9BBD8456-3C83-4775-9D5D-E001E88669E1}" presName="hierChild2" presStyleCnt="0"/>
      <dgm:spPr/>
    </dgm:pt>
    <dgm:pt modelId="{D1CD6754-0211-49D2-845E-F790F7B5CC01}" type="pres">
      <dgm:prSet presAssocID="{9BBD8456-3C83-4775-9D5D-E001E88669E1}" presName="hierChild3" presStyleCnt="0"/>
      <dgm:spPr/>
    </dgm:pt>
    <dgm:pt modelId="{F5D3D87E-3734-4F5E-A78A-B8CED4047C47}" type="pres">
      <dgm:prSet presAssocID="{95884C77-7B06-464B-81AB-7548B5C3D7E4}" presName="hierRoot1" presStyleCnt="0">
        <dgm:presLayoutVars>
          <dgm:hierBranch val="init"/>
        </dgm:presLayoutVars>
      </dgm:prSet>
      <dgm:spPr/>
    </dgm:pt>
    <dgm:pt modelId="{C66AF14F-E5DB-431F-B7BB-A80E5187F18B}" type="pres">
      <dgm:prSet presAssocID="{95884C77-7B06-464B-81AB-7548B5C3D7E4}" presName="rootComposite1" presStyleCnt="0"/>
      <dgm:spPr/>
    </dgm:pt>
    <dgm:pt modelId="{057F33C2-850D-4BA2-8FA6-F33D739B0579}" type="pres">
      <dgm:prSet presAssocID="{95884C77-7B06-464B-81AB-7548B5C3D7E4}" presName="rootText1" presStyleLbl="node0" presStyleIdx="1" presStyleCnt="2" custLinFactNeighborX="-13499" custLinFactNeighborY="30257">
        <dgm:presLayoutVars>
          <dgm:chPref val="3"/>
        </dgm:presLayoutVars>
      </dgm:prSet>
      <dgm:spPr/>
    </dgm:pt>
    <dgm:pt modelId="{80B9F4EE-13F4-4D0F-B092-8B121CBAEFD9}" type="pres">
      <dgm:prSet presAssocID="{95884C77-7B06-464B-81AB-7548B5C3D7E4}" presName="rootConnector1" presStyleLbl="node1" presStyleIdx="0" presStyleCnt="0"/>
      <dgm:spPr/>
    </dgm:pt>
    <dgm:pt modelId="{78BA7D11-FCDB-4E8B-8B8F-3FE77E5BA5AF}" type="pres">
      <dgm:prSet presAssocID="{95884C77-7B06-464B-81AB-7548B5C3D7E4}" presName="hierChild2" presStyleCnt="0"/>
      <dgm:spPr/>
    </dgm:pt>
    <dgm:pt modelId="{3416D150-CAD4-43EF-B714-69CD44B604D7}" type="pres">
      <dgm:prSet presAssocID="{95884C77-7B06-464B-81AB-7548B5C3D7E4}" presName="hierChild3" presStyleCnt="0"/>
      <dgm:spPr/>
    </dgm:pt>
  </dgm:ptLst>
  <dgm:cxnLst>
    <dgm:cxn modelId="{45B38976-5218-4600-A352-994B4F799D08}" srcId="{C6EB81C8-592D-4366-9FB3-524CBDFF80BC}" destId="{95884C77-7B06-464B-81AB-7548B5C3D7E4}" srcOrd="1" destOrd="0" parTransId="{B5C020EF-BCD7-4614-B5D8-E1ADCA6653D4}" sibTransId="{30882E9F-0056-4272-AD90-EB7CFE38940E}"/>
    <dgm:cxn modelId="{F05C767C-E85A-4531-A696-9605D81E40B9}" type="presOf" srcId="{9BBD8456-3C83-4775-9D5D-E001E88669E1}" destId="{6ED7A877-428F-4C82-B022-A17207627F0E}" srcOrd="0" destOrd="0" presId="urn:microsoft.com/office/officeart/2005/8/layout/orgChart1"/>
    <dgm:cxn modelId="{34DABE9D-14B7-4DAD-9AA0-87C4757BC878}" type="presOf" srcId="{9BBD8456-3C83-4775-9D5D-E001E88669E1}" destId="{3FB2F588-E4B6-49B3-A935-1FEFCF8AD4D9}" srcOrd="1" destOrd="0" presId="urn:microsoft.com/office/officeart/2005/8/layout/orgChart1"/>
    <dgm:cxn modelId="{15868AA7-D4ED-4B7B-87D6-DDE5FB64FA64}" type="presOf" srcId="{C6EB81C8-592D-4366-9FB3-524CBDFF80BC}" destId="{540F86FF-60B6-4EE9-92F7-17C43E934B1E}" srcOrd="0" destOrd="0" presId="urn:microsoft.com/office/officeart/2005/8/layout/orgChart1"/>
    <dgm:cxn modelId="{F743CFD2-5400-4D5B-A942-68C33AC7B34A}" type="presOf" srcId="{95884C77-7B06-464B-81AB-7548B5C3D7E4}" destId="{057F33C2-850D-4BA2-8FA6-F33D739B0579}" srcOrd="0" destOrd="0" presId="urn:microsoft.com/office/officeart/2005/8/layout/orgChart1"/>
    <dgm:cxn modelId="{C64E6DDE-3B53-43EB-B88A-B7CA072CAF05}" srcId="{C6EB81C8-592D-4366-9FB3-524CBDFF80BC}" destId="{9BBD8456-3C83-4775-9D5D-E001E88669E1}" srcOrd="0" destOrd="0" parTransId="{A7F6392E-691D-491D-9E1F-0C0A21AB39DB}" sibTransId="{56F2D543-7046-4B5E-93CA-6477FEDAEAAF}"/>
    <dgm:cxn modelId="{BE7EC3E1-C85F-467E-85C6-E8487B710718}" type="presOf" srcId="{95884C77-7B06-464B-81AB-7548B5C3D7E4}" destId="{80B9F4EE-13F4-4D0F-B092-8B121CBAEFD9}" srcOrd="1" destOrd="0" presId="urn:microsoft.com/office/officeart/2005/8/layout/orgChart1"/>
    <dgm:cxn modelId="{F8AA54D0-D34A-413F-B2EC-3931F7662F7F}" type="presParOf" srcId="{540F86FF-60B6-4EE9-92F7-17C43E934B1E}" destId="{84FE8E60-4451-44EF-9431-BA6FD764D425}" srcOrd="0" destOrd="0" presId="urn:microsoft.com/office/officeart/2005/8/layout/orgChart1"/>
    <dgm:cxn modelId="{452011EC-2BFD-461C-82D6-99FA2E69001A}" type="presParOf" srcId="{84FE8E60-4451-44EF-9431-BA6FD764D425}" destId="{4041F64C-E278-4E3D-B2F4-5E3330FDA6A7}" srcOrd="0" destOrd="0" presId="urn:microsoft.com/office/officeart/2005/8/layout/orgChart1"/>
    <dgm:cxn modelId="{EBC04AA0-D90C-4324-9468-63E3A6F191DB}" type="presParOf" srcId="{4041F64C-E278-4E3D-B2F4-5E3330FDA6A7}" destId="{6ED7A877-428F-4C82-B022-A17207627F0E}" srcOrd="0" destOrd="0" presId="urn:microsoft.com/office/officeart/2005/8/layout/orgChart1"/>
    <dgm:cxn modelId="{A622BCB3-8999-48D3-A6DC-9857DA147C6B}" type="presParOf" srcId="{4041F64C-E278-4E3D-B2F4-5E3330FDA6A7}" destId="{3FB2F588-E4B6-49B3-A935-1FEFCF8AD4D9}" srcOrd="1" destOrd="0" presId="urn:microsoft.com/office/officeart/2005/8/layout/orgChart1"/>
    <dgm:cxn modelId="{50DCAC0B-542C-4396-A512-EB290E9795F8}" type="presParOf" srcId="{84FE8E60-4451-44EF-9431-BA6FD764D425}" destId="{F1884D3E-8A91-46C5-83E9-9EA466170CB6}" srcOrd="1" destOrd="0" presId="urn:microsoft.com/office/officeart/2005/8/layout/orgChart1"/>
    <dgm:cxn modelId="{A5480292-2017-4471-86D7-1F9C63C3ADCD}" type="presParOf" srcId="{84FE8E60-4451-44EF-9431-BA6FD764D425}" destId="{D1CD6754-0211-49D2-845E-F790F7B5CC01}" srcOrd="2" destOrd="0" presId="urn:microsoft.com/office/officeart/2005/8/layout/orgChart1"/>
    <dgm:cxn modelId="{FF3D9263-EAB8-479C-BF62-62B198B4A794}" type="presParOf" srcId="{540F86FF-60B6-4EE9-92F7-17C43E934B1E}" destId="{F5D3D87E-3734-4F5E-A78A-B8CED4047C47}" srcOrd="1" destOrd="0" presId="urn:microsoft.com/office/officeart/2005/8/layout/orgChart1"/>
    <dgm:cxn modelId="{3B698C47-0A2A-42A3-866B-89A8400445C9}" type="presParOf" srcId="{F5D3D87E-3734-4F5E-A78A-B8CED4047C47}" destId="{C66AF14F-E5DB-431F-B7BB-A80E5187F18B}" srcOrd="0" destOrd="0" presId="urn:microsoft.com/office/officeart/2005/8/layout/orgChart1"/>
    <dgm:cxn modelId="{2C34A7B2-6AE6-4F1F-B350-7985CAA00E78}" type="presParOf" srcId="{C66AF14F-E5DB-431F-B7BB-A80E5187F18B}" destId="{057F33C2-850D-4BA2-8FA6-F33D739B0579}" srcOrd="0" destOrd="0" presId="urn:microsoft.com/office/officeart/2005/8/layout/orgChart1"/>
    <dgm:cxn modelId="{1DBFA920-54C3-4487-9DB7-8AD2D350E4A8}" type="presParOf" srcId="{C66AF14F-E5DB-431F-B7BB-A80E5187F18B}" destId="{80B9F4EE-13F4-4D0F-B092-8B121CBAEFD9}" srcOrd="1" destOrd="0" presId="urn:microsoft.com/office/officeart/2005/8/layout/orgChart1"/>
    <dgm:cxn modelId="{EEB1AF34-15AE-4703-800F-835DA5F26894}" type="presParOf" srcId="{F5D3D87E-3734-4F5E-A78A-B8CED4047C47}" destId="{78BA7D11-FCDB-4E8B-8B8F-3FE77E5BA5AF}" srcOrd="1" destOrd="0" presId="urn:microsoft.com/office/officeart/2005/8/layout/orgChart1"/>
    <dgm:cxn modelId="{D3CE80CD-1931-492F-9F1E-75DAA7ED1F3C}" type="presParOf" srcId="{F5D3D87E-3734-4F5E-A78A-B8CED4047C47}" destId="{3416D150-CAD4-43EF-B714-69CD44B604D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42F15A4-2970-4895-B10D-B424844A9D4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DCB5A73B-A883-434D-8F6E-03356AAAF443}">
      <dgm:prSet/>
      <dgm:spPr/>
      <dgm:t>
        <a:bodyPr/>
        <a:lstStyle/>
        <a:p>
          <a:r>
            <a:rPr lang="en-US"/>
            <a:t>Evidence- The gross findings revealed extensive demarcated cutaneous burns on the inner aspect of the lips. The stomach was perforated, discolored, and disfigured. The liver and spleen were fixed to the thoracic cage. They were hardened on their outer surface and were covered with approximately 2 cm of the firm gray tissue on the surface. </a:t>
          </a:r>
          <a:endParaRPr lang="en-IN"/>
        </a:p>
      </dgm:t>
    </dgm:pt>
    <dgm:pt modelId="{533E29A3-DC89-450D-BCB1-2FCF7359FB2F}" type="parTrans" cxnId="{22782CF1-F781-40DB-BC6D-B8314341F739}">
      <dgm:prSet/>
      <dgm:spPr/>
      <dgm:t>
        <a:bodyPr/>
        <a:lstStyle/>
        <a:p>
          <a:endParaRPr lang="en-IN"/>
        </a:p>
      </dgm:t>
    </dgm:pt>
    <dgm:pt modelId="{800732F1-92E5-4810-A6A0-94ACAB6507C3}" type="sibTrans" cxnId="{22782CF1-F781-40DB-BC6D-B8314341F739}">
      <dgm:prSet/>
      <dgm:spPr/>
      <dgm:t>
        <a:bodyPr/>
        <a:lstStyle/>
        <a:p>
          <a:endParaRPr lang="en-IN"/>
        </a:p>
      </dgm:t>
    </dgm:pt>
    <dgm:pt modelId="{292A6A99-56CE-4550-8153-910180DB8CD0}" type="pres">
      <dgm:prSet presAssocID="{642F15A4-2970-4895-B10D-B424844A9D48}" presName="linear" presStyleCnt="0">
        <dgm:presLayoutVars>
          <dgm:animLvl val="lvl"/>
          <dgm:resizeHandles val="exact"/>
        </dgm:presLayoutVars>
      </dgm:prSet>
      <dgm:spPr/>
    </dgm:pt>
    <dgm:pt modelId="{A05918AD-70EC-4B92-BF10-08B2E4436933}" type="pres">
      <dgm:prSet presAssocID="{DCB5A73B-A883-434D-8F6E-03356AAAF443}" presName="parentText" presStyleLbl="node1" presStyleIdx="0" presStyleCnt="1">
        <dgm:presLayoutVars>
          <dgm:chMax val="0"/>
          <dgm:bulletEnabled val="1"/>
        </dgm:presLayoutVars>
      </dgm:prSet>
      <dgm:spPr/>
    </dgm:pt>
  </dgm:ptLst>
  <dgm:cxnLst>
    <dgm:cxn modelId="{87375626-3D65-43B4-8909-EEB0ED8989D1}" type="presOf" srcId="{642F15A4-2970-4895-B10D-B424844A9D48}" destId="{292A6A99-56CE-4550-8153-910180DB8CD0}" srcOrd="0" destOrd="0" presId="urn:microsoft.com/office/officeart/2005/8/layout/vList2"/>
    <dgm:cxn modelId="{2677D351-06F7-438C-90D9-B5F1BCF2B968}" type="presOf" srcId="{DCB5A73B-A883-434D-8F6E-03356AAAF443}" destId="{A05918AD-70EC-4B92-BF10-08B2E4436933}" srcOrd="0" destOrd="0" presId="urn:microsoft.com/office/officeart/2005/8/layout/vList2"/>
    <dgm:cxn modelId="{22782CF1-F781-40DB-BC6D-B8314341F739}" srcId="{642F15A4-2970-4895-B10D-B424844A9D48}" destId="{DCB5A73B-A883-434D-8F6E-03356AAAF443}" srcOrd="0" destOrd="0" parTransId="{533E29A3-DC89-450D-BCB1-2FCF7359FB2F}" sibTransId="{800732F1-92E5-4810-A6A0-94ACAB6507C3}"/>
    <dgm:cxn modelId="{736F4CCB-5C55-4F4C-8681-99CA699AD276}" type="presParOf" srcId="{292A6A99-56CE-4550-8153-910180DB8CD0}" destId="{A05918AD-70EC-4B92-BF10-08B2E443693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DD535D-88EC-4486-9A5A-AF50BEAB354D}"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IN"/>
        </a:p>
      </dgm:t>
    </dgm:pt>
    <dgm:pt modelId="{2389F9AB-11CD-4BD2-A861-F91FDF473625}">
      <dgm:prSet/>
      <dgm:spPr/>
      <dgm:t>
        <a:bodyPr/>
        <a:lstStyle/>
        <a:p>
          <a:r>
            <a:rPr lang="en-US"/>
            <a:t>AUTOPSY FINDINGS:</a:t>
          </a:r>
          <a:endParaRPr lang="en-IN"/>
        </a:p>
      </dgm:t>
    </dgm:pt>
    <dgm:pt modelId="{74FB6D1C-E23E-4F7E-96C6-AFD8F4D4CB54}" type="parTrans" cxnId="{3E5CFC73-196A-45DC-9DA1-AB90B664B5C2}">
      <dgm:prSet/>
      <dgm:spPr/>
      <dgm:t>
        <a:bodyPr/>
        <a:lstStyle/>
        <a:p>
          <a:endParaRPr lang="en-IN"/>
        </a:p>
      </dgm:t>
    </dgm:pt>
    <dgm:pt modelId="{FF80E02C-DFCA-49BD-8596-B996E4534229}" type="sibTrans" cxnId="{3E5CFC73-196A-45DC-9DA1-AB90B664B5C2}">
      <dgm:prSet/>
      <dgm:spPr/>
      <dgm:t>
        <a:bodyPr/>
        <a:lstStyle/>
        <a:p>
          <a:endParaRPr lang="en-IN"/>
        </a:p>
      </dgm:t>
    </dgm:pt>
    <dgm:pt modelId="{F4E3FA2C-0D71-4FFF-8F64-C807040D7467}">
      <dgm:prSet/>
      <dgm:spPr/>
      <dgm:t>
        <a:bodyPr/>
        <a:lstStyle/>
        <a:p>
          <a:r>
            <a:rPr lang="en-IN"/>
            <a:t>Findings are similar to those of Sulphuric acid but the tissues are stained yellow.</a:t>
          </a:r>
        </a:p>
      </dgm:t>
    </dgm:pt>
    <dgm:pt modelId="{C8CA7D30-08FE-4E11-87B2-EF9955679249}" type="parTrans" cxnId="{7E9EB960-27F5-45DB-A4F6-34AD28EA54FE}">
      <dgm:prSet/>
      <dgm:spPr/>
      <dgm:t>
        <a:bodyPr/>
        <a:lstStyle/>
        <a:p>
          <a:endParaRPr lang="en-IN"/>
        </a:p>
      </dgm:t>
    </dgm:pt>
    <dgm:pt modelId="{E0D4A9C3-AB15-4C57-97E6-0E32C898D483}" type="sibTrans" cxnId="{7E9EB960-27F5-45DB-A4F6-34AD28EA54FE}">
      <dgm:prSet/>
      <dgm:spPr/>
      <dgm:t>
        <a:bodyPr/>
        <a:lstStyle/>
        <a:p>
          <a:endParaRPr lang="en-IN"/>
        </a:p>
      </dgm:t>
    </dgm:pt>
    <dgm:pt modelId="{A214B771-726B-4F0F-8BF0-CBE5358065FD}">
      <dgm:prSet/>
      <dgm:spPr/>
      <dgm:t>
        <a:bodyPr/>
        <a:lstStyle/>
        <a:p>
          <a:r>
            <a:rPr lang="en-IN" dirty="0"/>
            <a:t>Perforation of the stomach is not common. In death from inhalation of fumes, the larynx, trachea and bronchi are congested and lungs are </a:t>
          </a:r>
          <a:r>
            <a:rPr lang="en-IN" dirty="0" err="1"/>
            <a:t>oedematus</a:t>
          </a:r>
          <a:r>
            <a:rPr lang="en-IN" dirty="0"/>
            <a:t>.</a:t>
          </a:r>
        </a:p>
      </dgm:t>
    </dgm:pt>
    <dgm:pt modelId="{159DFEED-C3FA-4773-98CD-5B0D694DC4BC}" type="parTrans" cxnId="{BE453C0F-348D-44DC-99AB-27C8C983EB8D}">
      <dgm:prSet/>
      <dgm:spPr/>
      <dgm:t>
        <a:bodyPr/>
        <a:lstStyle/>
        <a:p>
          <a:endParaRPr lang="en-IN"/>
        </a:p>
      </dgm:t>
    </dgm:pt>
    <dgm:pt modelId="{C86CAA0E-16C9-42EC-9A33-6AB8139BA94E}" type="sibTrans" cxnId="{BE453C0F-348D-44DC-99AB-27C8C983EB8D}">
      <dgm:prSet/>
      <dgm:spPr/>
      <dgm:t>
        <a:bodyPr/>
        <a:lstStyle/>
        <a:p>
          <a:endParaRPr lang="en-IN"/>
        </a:p>
      </dgm:t>
    </dgm:pt>
    <dgm:pt modelId="{89AFD074-7F74-4473-9459-446F6FAC50DC}" type="pres">
      <dgm:prSet presAssocID="{1ADD535D-88EC-4486-9A5A-AF50BEAB354D}" presName="linear" presStyleCnt="0">
        <dgm:presLayoutVars>
          <dgm:animLvl val="lvl"/>
          <dgm:resizeHandles val="exact"/>
        </dgm:presLayoutVars>
      </dgm:prSet>
      <dgm:spPr/>
    </dgm:pt>
    <dgm:pt modelId="{48C0EEA7-8009-4849-9178-4348465BBDB5}" type="pres">
      <dgm:prSet presAssocID="{2389F9AB-11CD-4BD2-A861-F91FDF473625}" presName="parentText" presStyleLbl="node1" presStyleIdx="0" presStyleCnt="3">
        <dgm:presLayoutVars>
          <dgm:chMax val="0"/>
          <dgm:bulletEnabled val="1"/>
        </dgm:presLayoutVars>
      </dgm:prSet>
      <dgm:spPr/>
    </dgm:pt>
    <dgm:pt modelId="{EB7DD89A-72AA-4C5C-BFB5-39AEBF2DF360}" type="pres">
      <dgm:prSet presAssocID="{FF80E02C-DFCA-49BD-8596-B996E4534229}" presName="spacer" presStyleCnt="0"/>
      <dgm:spPr/>
    </dgm:pt>
    <dgm:pt modelId="{50EE544C-EC8D-44DA-AA39-148C6DABD18C}" type="pres">
      <dgm:prSet presAssocID="{F4E3FA2C-0D71-4FFF-8F64-C807040D7467}" presName="parentText" presStyleLbl="node1" presStyleIdx="1" presStyleCnt="3">
        <dgm:presLayoutVars>
          <dgm:chMax val="0"/>
          <dgm:bulletEnabled val="1"/>
        </dgm:presLayoutVars>
      </dgm:prSet>
      <dgm:spPr/>
    </dgm:pt>
    <dgm:pt modelId="{1E311C4B-1689-4A77-AA67-2551FCCCEAB9}" type="pres">
      <dgm:prSet presAssocID="{E0D4A9C3-AB15-4C57-97E6-0E32C898D483}" presName="spacer" presStyleCnt="0"/>
      <dgm:spPr/>
    </dgm:pt>
    <dgm:pt modelId="{E3FC0FB3-6244-4E20-B63E-FB62BA389821}" type="pres">
      <dgm:prSet presAssocID="{A214B771-726B-4F0F-8BF0-CBE5358065FD}" presName="parentText" presStyleLbl="node1" presStyleIdx="2" presStyleCnt="3">
        <dgm:presLayoutVars>
          <dgm:chMax val="0"/>
          <dgm:bulletEnabled val="1"/>
        </dgm:presLayoutVars>
      </dgm:prSet>
      <dgm:spPr/>
    </dgm:pt>
  </dgm:ptLst>
  <dgm:cxnLst>
    <dgm:cxn modelId="{7A33640A-1BC1-4C4C-B950-C8AA1F122023}" type="presOf" srcId="{F4E3FA2C-0D71-4FFF-8F64-C807040D7467}" destId="{50EE544C-EC8D-44DA-AA39-148C6DABD18C}" srcOrd="0" destOrd="0" presId="urn:microsoft.com/office/officeart/2005/8/layout/vList2"/>
    <dgm:cxn modelId="{BE453C0F-348D-44DC-99AB-27C8C983EB8D}" srcId="{1ADD535D-88EC-4486-9A5A-AF50BEAB354D}" destId="{A214B771-726B-4F0F-8BF0-CBE5358065FD}" srcOrd="2" destOrd="0" parTransId="{159DFEED-C3FA-4773-98CD-5B0D694DC4BC}" sibTransId="{C86CAA0E-16C9-42EC-9A33-6AB8139BA94E}"/>
    <dgm:cxn modelId="{7E9EB960-27F5-45DB-A4F6-34AD28EA54FE}" srcId="{1ADD535D-88EC-4486-9A5A-AF50BEAB354D}" destId="{F4E3FA2C-0D71-4FFF-8F64-C807040D7467}" srcOrd="1" destOrd="0" parTransId="{C8CA7D30-08FE-4E11-87B2-EF9955679249}" sibTransId="{E0D4A9C3-AB15-4C57-97E6-0E32C898D483}"/>
    <dgm:cxn modelId="{1DE15C6E-3257-41B6-878F-D8C0A4508F2D}" type="presOf" srcId="{2389F9AB-11CD-4BD2-A861-F91FDF473625}" destId="{48C0EEA7-8009-4849-9178-4348465BBDB5}" srcOrd="0" destOrd="0" presId="urn:microsoft.com/office/officeart/2005/8/layout/vList2"/>
    <dgm:cxn modelId="{3E5CFC73-196A-45DC-9DA1-AB90B664B5C2}" srcId="{1ADD535D-88EC-4486-9A5A-AF50BEAB354D}" destId="{2389F9AB-11CD-4BD2-A861-F91FDF473625}" srcOrd="0" destOrd="0" parTransId="{74FB6D1C-E23E-4F7E-96C6-AFD8F4D4CB54}" sibTransId="{FF80E02C-DFCA-49BD-8596-B996E4534229}"/>
    <dgm:cxn modelId="{07E8BD80-EE4F-4908-BBF2-AF9EEB7FF173}" type="presOf" srcId="{1ADD535D-88EC-4486-9A5A-AF50BEAB354D}" destId="{89AFD074-7F74-4473-9459-446F6FAC50DC}" srcOrd="0" destOrd="0" presId="urn:microsoft.com/office/officeart/2005/8/layout/vList2"/>
    <dgm:cxn modelId="{99BB98E1-1F03-4753-8917-0057EB783820}" type="presOf" srcId="{A214B771-726B-4F0F-8BF0-CBE5358065FD}" destId="{E3FC0FB3-6244-4E20-B63E-FB62BA389821}" srcOrd="0" destOrd="0" presId="urn:microsoft.com/office/officeart/2005/8/layout/vList2"/>
    <dgm:cxn modelId="{CA88489C-F375-4B5A-8ED2-D2E4700AA10F}" type="presParOf" srcId="{89AFD074-7F74-4473-9459-446F6FAC50DC}" destId="{48C0EEA7-8009-4849-9178-4348465BBDB5}" srcOrd="0" destOrd="0" presId="urn:microsoft.com/office/officeart/2005/8/layout/vList2"/>
    <dgm:cxn modelId="{4082F031-1903-47F3-8A5F-D36A189344D4}" type="presParOf" srcId="{89AFD074-7F74-4473-9459-446F6FAC50DC}" destId="{EB7DD89A-72AA-4C5C-BFB5-39AEBF2DF360}" srcOrd="1" destOrd="0" presId="urn:microsoft.com/office/officeart/2005/8/layout/vList2"/>
    <dgm:cxn modelId="{08BCFA55-EFDC-4708-BCF8-E8C13E08C06A}" type="presParOf" srcId="{89AFD074-7F74-4473-9459-446F6FAC50DC}" destId="{50EE544C-EC8D-44DA-AA39-148C6DABD18C}" srcOrd="2" destOrd="0" presId="urn:microsoft.com/office/officeart/2005/8/layout/vList2"/>
    <dgm:cxn modelId="{DE216EBD-6338-4DD7-AD7E-DBD07F19EF7F}" type="presParOf" srcId="{89AFD074-7F74-4473-9459-446F6FAC50DC}" destId="{1E311C4B-1689-4A77-AA67-2551FCCCEAB9}" srcOrd="3" destOrd="0" presId="urn:microsoft.com/office/officeart/2005/8/layout/vList2"/>
    <dgm:cxn modelId="{48D2A72D-DAA2-4419-99B2-5399FDF2F2DA}" type="presParOf" srcId="{89AFD074-7F74-4473-9459-446F6FAC50DC}" destId="{E3FC0FB3-6244-4E20-B63E-FB62BA38982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C42E39E-E54F-420C-9C41-A497285DEED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6EE60B7F-65AA-4FD4-AB02-DDF01AF9F5C0}">
      <dgm:prSet/>
      <dgm:spPr/>
      <dgm:t>
        <a:bodyPr/>
        <a:lstStyle/>
        <a:p>
          <a:r>
            <a:rPr lang="en-US" dirty="0"/>
            <a:t>Who: 60- year-old -man, a farmer.</a:t>
          </a:r>
          <a:endParaRPr lang="en-IN" dirty="0"/>
        </a:p>
      </dgm:t>
    </dgm:pt>
    <dgm:pt modelId="{111D7192-A8C7-4C66-B713-F94D93214475}" type="parTrans" cxnId="{EF1F5DB7-955A-40F8-AD80-FE71FEB9E472}">
      <dgm:prSet/>
      <dgm:spPr/>
      <dgm:t>
        <a:bodyPr/>
        <a:lstStyle/>
        <a:p>
          <a:endParaRPr lang="en-IN"/>
        </a:p>
      </dgm:t>
    </dgm:pt>
    <dgm:pt modelId="{21A33535-60A4-4B4F-BAEB-34CC0CB54620}" type="sibTrans" cxnId="{EF1F5DB7-955A-40F8-AD80-FE71FEB9E472}">
      <dgm:prSet/>
      <dgm:spPr/>
      <dgm:t>
        <a:bodyPr/>
        <a:lstStyle/>
        <a:p>
          <a:endParaRPr lang="en-IN"/>
        </a:p>
      </dgm:t>
    </dgm:pt>
    <dgm:pt modelId="{BFF34EE7-73D0-4B49-85A7-4E93E0D39596}">
      <dgm:prSet/>
      <dgm:spPr/>
      <dgm:t>
        <a:bodyPr/>
        <a:lstStyle/>
        <a:p>
          <a:r>
            <a:rPr lang="en-US" dirty="0"/>
            <a:t>What- On September 2015, a 60- year-old -man, a farmer , was found dead in the middle of rice fields belonging to Public Works Department (a land on the river banks of irrigation that has long been cultivated by the victim). He was one of the working farmer protesting the illegal dredging project). Beside the deceased, a hoe and a bottle made of “plastic” (used fertilizer container classified as moderate acid) lying beside the deceased, giving an impression that the victim </a:t>
          </a:r>
          <a:r>
            <a:rPr lang="en-US" dirty="0" err="1"/>
            <a:t>commited</a:t>
          </a:r>
          <a:r>
            <a:rPr lang="en-US" dirty="0"/>
            <a:t> suicide by consuming the liquid.</a:t>
          </a:r>
          <a:endParaRPr lang="en-IN" dirty="0"/>
        </a:p>
      </dgm:t>
    </dgm:pt>
    <dgm:pt modelId="{44814253-BBE7-4D3E-8397-BBC0C0E0D198}" type="parTrans" cxnId="{6BB71377-5169-4666-9521-141E07AC25C3}">
      <dgm:prSet/>
      <dgm:spPr/>
      <dgm:t>
        <a:bodyPr/>
        <a:lstStyle/>
        <a:p>
          <a:endParaRPr lang="en-IN"/>
        </a:p>
      </dgm:t>
    </dgm:pt>
    <dgm:pt modelId="{F2205AF7-4336-403C-8938-8FF5BB4249AF}" type="sibTrans" cxnId="{6BB71377-5169-4666-9521-141E07AC25C3}">
      <dgm:prSet/>
      <dgm:spPr/>
      <dgm:t>
        <a:bodyPr/>
        <a:lstStyle/>
        <a:p>
          <a:endParaRPr lang="en-IN"/>
        </a:p>
      </dgm:t>
    </dgm:pt>
    <dgm:pt modelId="{D3C0EF29-0E2D-43BB-885D-9EFE2E51865E}" type="pres">
      <dgm:prSet presAssocID="{CC42E39E-E54F-420C-9C41-A497285DEEDC}" presName="hierChild1" presStyleCnt="0">
        <dgm:presLayoutVars>
          <dgm:orgChart val="1"/>
          <dgm:chPref val="1"/>
          <dgm:dir/>
          <dgm:animOne val="branch"/>
          <dgm:animLvl val="lvl"/>
          <dgm:resizeHandles/>
        </dgm:presLayoutVars>
      </dgm:prSet>
      <dgm:spPr/>
    </dgm:pt>
    <dgm:pt modelId="{8E9E8F47-3C7E-4ED3-A03A-842265032B6F}" type="pres">
      <dgm:prSet presAssocID="{6EE60B7F-65AA-4FD4-AB02-DDF01AF9F5C0}" presName="hierRoot1" presStyleCnt="0">
        <dgm:presLayoutVars>
          <dgm:hierBranch val="init"/>
        </dgm:presLayoutVars>
      </dgm:prSet>
      <dgm:spPr/>
    </dgm:pt>
    <dgm:pt modelId="{67B64856-B79E-4529-85B4-158EB70A3277}" type="pres">
      <dgm:prSet presAssocID="{6EE60B7F-65AA-4FD4-AB02-DDF01AF9F5C0}" presName="rootComposite1" presStyleCnt="0"/>
      <dgm:spPr/>
    </dgm:pt>
    <dgm:pt modelId="{BC46EE2B-459B-491F-8989-FE2AFFE6863A}" type="pres">
      <dgm:prSet presAssocID="{6EE60B7F-65AA-4FD4-AB02-DDF01AF9F5C0}" presName="rootText1" presStyleLbl="node0" presStyleIdx="0" presStyleCnt="2" custLinFactNeighborX="9168" custLinFactNeighborY="57412">
        <dgm:presLayoutVars>
          <dgm:chPref val="3"/>
        </dgm:presLayoutVars>
      </dgm:prSet>
      <dgm:spPr/>
    </dgm:pt>
    <dgm:pt modelId="{BD80D476-E8ED-436B-96EC-7A3EE16AC646}" type="pres">
      <dgm:prSet presAssocID="{6EE60B7F-65AA-4FD4-AB02-DDF01AF9F5C0}" presName="rootConnector1" presStyleLbl="node1" presStyleIdx="0" presStyleCnt="0"/>
      <dgm:spPr/>
    </dgm:pt>
    <dgm:pt modelId="{F0DAEEAD-20CB-402F-B46B-FC1A77E8CAFE}" type="pres">
      <dgm:prSet presAssocID="{6EE60B7F-65AA-4FD4-AB02-DDF01AF9F5C0}" presName="hierChild2" presStyleCnt="0"/>
      <dgm:spPr/>
    </dgm:pt>
    <dgm:pt modelId="{4F07F3F6-E785-4570-AF38-170439F94CA8}" type="pres">
      <dgm:prSet presAssocID="{6EE60B7F-65AA-4FD4-AB02-DDF01AF9F5C0}" presName="hierChild3" presStyleCnt="0"/>
      <dgm:spPr/>
    </dgm:pt>
    <dgm:pt modelId="{F39C6C43-9B53-47C4-9A18-01C016FD27DB}" type="pres">
      <dgm:prSet presAssocID="{BFF34EE7-73D0-4B49-85A7-4E93E0D39596}" presName="hierRoot1" presStyleCnt="0">
        <dgm:presLayoutVars>
          <dgm:hierBranch val="init"/>
        </dgm:presLayoutVars>
      </dgm:prSet>
      <dgm:spPr/>
    </dgm:pt>
    <dgm:pt modelId="{7E3D800F-EFDD-481C-A92B-EA5BB667D4FC}" type="pres">
      <dgm:prSet presAssocID="{BFF34EE7-73D0-4B49-85A7-4E93E0D39596}" presName="rootComposite1" presStyleCnt="0"/>
      <dgm:spPr/>
    </dgm:pt>
    <dgm:pt modelId="{7AD7DE37-C46E-4D90-BD6C-B2160E575C77}" type="pres">
      <dgm:prSet presAssocID="{BFF34EE7-73D0-4B49-85A7-4E93E0D39596}" presName="rootText1" presStyleLbl="node0" presStyleIdx="1" presStyleCnt="2" custScaleX="165050" custScaleY="220678">
        <dgm:presLayoutVars>
          <dgm:chPref val="3"/>
        </dgm:presLayoutVars>
      </dgm:prSet>
      <dgm:spPr/>
    </dgm:pt>
    <dgm:pt modelId="{D7DFAA50-F884-4EA4-BF2E-E4FE19B4975D}" type="pres">
      <dgm:prSet presAssocID="{BFF34EE7-73D0-4B49-85A7-4E93E0D39596}" presName="rootConnector1" presStyleLbl="node1" presStyleIdx="0" presStyleCnt="0"/>
      <dgm:spPr/>
    </dgm:pt>
    <dgm:pt modelId="{4058DFA6-EB61-4743-9F1A-82ECE3312A0A}" type="pres">
      <dgm:prSet presAssocID="{BFF34EE7-73D0-4B49-85A7-4E93E0D39596}" presName="hierChild2" presStyleCnt="0"/>
      <dgm:spPr/>
    </dgm:pt>
    <dgm:pt modelId="{4972ABB7-7C31-49FA-99DD-194AC4501CB2}" type="pres">
      <dgm:prSet presAssocID="{BFF34EE7-73D0-4B49-85A7-4E93E0D39596}" presName="hierChild3" presStyleCnt="0"/>
      <dgm:spPr/>
    </dgm:pt>
  </dgm:ptLst>
  <dgm:cxnLst>
    <dgm:cxn modelId="{222AA608-6010-4DB9-BD0B-AE33DBA34F81}" type="presOf" srcId="{BFF34EE7-73D0-4B49-85A7-4E93E0D39596}" destId="{D7DFAA50-F884-4EA4-BF2E-E4FE19B4975D}" srcOrd="1" destOrd="0" presId="urn:microsoft.com/office/officeart/2005/8/layout/orgChart1"/>
    <dgm:cxn modelId="{4CD68E20-BBD6-443E-BA6A-06EEFC0BE3B5}" type="presOf" srcId="{BFF34EE7-73D0-4B49-85A7-4E93E0D39596}" destId="{7AD7DE37-C46E-4D90-BD6C-B2160E575C77}" srcOrd="0" destOrd="0" presId="urn:microsoft.com/office/officeart/2005/8/layout/orgChart1"/>
    <dgm:cxn modelId="{1E97EC21-0250-4660-B530-D64C957C496B}" type="presOf" srcId="{6EE60B7F-65AA-4FD4-AB02-DDF01AF9F5C0}" destId="{BC46EE2B-459B-491F-8989-FE2AFFE6863A}" srcOrd="0" destOrd="0" presId="urn:microsoft.com/office/officeart/2005/8/layout/orgChart1"/>
    <dgm:cxn modelId="{7A94FD28-5603-4531-9DA1-C5FB0CC133A3}" type="presOf" srcId="{6EE60B7F-65AA-4FD4-AB02-DDF01AF9F5C0}" destId="{BD80D476-E8ED-436B-96EC-7A3EE16AC646}" srcOrd="1" destOrd="0" presId="urn:microsoft.com/office/officeart/2005/8/layout/orgChart1"/>
    <dgm:cxn modelId="{6BB71377-5169-4666-9521-141E07AC25C3}" srcId="{CC42E39E-E54F-420C-9C41-A497285DEEDC}" destId="{BFF34EE7-73D0-4B49-85A7-4E93E0D39596}" srcOrd="1" destOrd="0" parTransId="{44814253-BBE7-4D3E-8397-BBC0C0E0D198}" sibTransId="{F2205AF7-4336-403C-8938-8FF5BB4249AF}"/>
    <dgm:cxn modelId="{EF1F5DB7-955A-40F8-AD80-FE71FEB9E472}" srcId="{CC42E39E-E54F-420C-9C41-A497285DEEDC}" destId="{6EE60B7F-65AA-4FD4-AB02-DDF01AF9F5C0}" srcOrd="0" destOrd="0" parTransId="{111D7192-A8C7-4C66-B713-F94D93214475}" sibTransId="{21A33535-60A4-4B4F-BAEB-34CC0CB54620}"/>
    <dgm:cxn modelId="{E5B346C3-5C51-410D-9BC4-FF74448ABA93}" type="presOf" srcId="{CC42E39E-E54F-420C-9C41-A497285DEEDC}" destId="{D3C0EF29-0E2D-43BB-885D-9EFE2E51865E}" srcOrd="0" destOrd="0" presId="urn:microsoft.com/office/officeart/2005/8/layout/orgChart1"/>
    <dgm:cxn modelId="{589D4C19-04B6-4EAC-94A7-28FB0C53FA0B}" type="presParOf" srcId="{D3C0EF29-0E2D-43BB-885D-9EFE2E51865E}" destId="{8E9E8F47-3C7E-4ED3-A03A-842265032B6F}" srcOrd="0" destOrd="0" presId="urn:microsoft.com/office/officeart/2005/8/layout/orgChart1"/>
    <dgm:cxn modelId="{33115708-AF6C-4A94-9609-14F3FB21A296}" type="presParOf" srcId="{8E9E8F47-3C7E-4ED3-A03A-842265032B6F}" destId="{67B64856-B79E-4529-85B4-158EB70A3277}" srcOrd="0" destOrd="0" presId="urn:microsoft.com/office/officeart/2005/8/layout/orgChart1"/>
    <dgm:cxn modelId="{F0981B74-5D0C-49F0-88A7-6B84BD551EAB}" type="presParOf" srcId="{67B64856-B79E-4529-85B4-158EB70A3277}" destId="{BC46EE2B-459B-491F-8989-FE2AFFE6863A}" srcOrd="0" destOrd="0" presId="urn:microsoft.com/office/officeart/2005/8/layout/orgChart1"/>
    <dgm:cxn modelId="{F1765477-5BD6-40B9-A4A6-D3ADFD09D2E9}" type="presParOf" srcId="{67B64856-B79E-4529-85B4-158EB70A3277}" destId="{BD80D476-E8ED-436B-96EC-7A3EE16AC646}" srcOrd="1" destOrd="0" presId="urn:microsoft.com/office/officeart/2005/8/layout/orgChart1"/>
    <dgm:cxn modelId="{F6FE9A42-D6C8-4304-AA3A-413D671478A6}" type="presParOf" srcId="{8E9E8F47-3C7E-4ED3-A03A-842265032B6F}" destId="{F0DAEEAD-20CB-402F-B46B-FC1A77E8CAFE}" srcOrd="1" destOrd="0" presId="urn:microsoft.com/office/officeart/2005/8/layout/orgChart1"/>
    <dgm:cxn modelId="{9A3B8ED0-9828-4D37-B234-1D721E9B0976}" type="presParOf" srcId="{8E9E8F47-3C7E-4ED3-A03A-842265032B6F}" destId="{4F07F3F6-E785-4570-AF38-170439F94CA8}" srcOrd="2" destOrd="0" presId="urn:microsoft.com/office/officeart/2005/8/layout/orgChart1"/>
    <dgm:cxn modelId="{7E68476B-3D94-402A-B06E-8F1CBAD3FE12}" type="presParOf" srcId="{D3C0EF29-0E2D-43BB-885D-9EFE2E51865E}" destId="{F39C6C43-9B53-47C4-9A18-01C016FD27DB}" srcOrd="1" destOrd="0" presId="urn:microsoft.com/office/officeart/2005/8/layout/orgChart1"/>
    <dgm:cxn modelId="{080E6729-5DEE-4653-944F-0E7FF2A3A727}" type="presParOf" srcId="{F39C6C43-9B53-47C4-9A18-01C016FD27DB}" destId="{7E3D800F-EFDD-481C-A92B-EA5BB667D4FC}" srcOrd="0" destOrd="0" presId="urn:microsoft.com/office/officeart/2005/8/layout/orgChart1"/>
    <dgm:cxn modelId="{B220218E-DE31-41E8-8353-D69B0F4F6245}" type="presParOf" srcId="{7E3D800F-EFDD-481C-A92B-EA5BB667D4FC}" destId="{7AD7DE37-C46E-4D90-BD6C-B2160E575C77}" srcOrd="0" destOrd="0" presId="urn:microsoft.com/office/officeart/2005/8/layout/orgChart1"/>
    <dgm:cxn modelId="{1CF17FA2-4933-468B-BB05-7B55854EE6A4}" type="presParOf" srcId="{7E3D800F-EFDD-481C-A92B-EA5BB667D4FC}" destId="{D7DFAA50-F884-4EA4-BF2E-E4FE19B4975D}" srcOrd="1" destOrd="0" presId="urn:microsoft.com/office/officeart/2005/8/layout/orgChart1"/>
    <dgm:cxn modelId="{5FFFE84D-09CB-4DC5-B698-716C58207DF3}" type="presParOf" srcId="{F39C6C43-9B53-47C4-9A18-01C016FD27DB}" destId="{4058DFA6-EB61-4743-9F1A-82ECE3312A0A}" srcOrd="1" destOrd="0" presId="urn:microsoft.com/office/officeart/2005/8/layout/orgChart1"/>
    <dgm:cxn modelId="{CAEA52E6-16BB-40FD-BC8F-8B61B82E6453}" type="presParOf" srcId="{F39C6C43-9B53-47C4-9A18-01C016FD27DB}" destId="{4972ABB7-7C31-49FA-99DD-194AC4501CB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D2D752-BC60-48D9-8BFC-B9AD06E397CD}"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IN"/>
        </a:p>
      </dgm:t>
    </dgm:pt>
    <dgm:pt modelId="{B6CBB570-6540-4639-AA70-C49C8EA985C9}">
      <dgm:prSet/>
      <dgm:spPr/>
      <dgm:t>
        <a:bodyPr/>
        <a:lstStyle/>
        <a:p>
          <a:r>
            <a:rPr lang="en-US"/>
            <a:t>The external examination showed: Reddish brown or black burn marks, dry and hard on the eyelids, nostrils, lips, tongue, neck and chest (Figure 1).</a:t>
          </a:r>
          <a:endParaRPr lang="en-IN"/>
        </a:p>
      </dgm:t>
    </dgm:pt>
    <dgm:pt modelId="{E4FCD5B9-769C-4F5E-B844-757B7B4B46DE}" type="parTrans" cxnId="{78E958CB-C828-407B-872A-A68E3BF7A49D}">
      <dgm:prSet/>
      <dgm:spPr/>
      <dgm:t>
        <a:bodyPr/>
        <a:lstStyle/>
        <a:p>
          <a:endParaRPr lang="en-IN"/>
        </a:p>
      </dgm:t>
    </dgm:pt>
    <dgm:pt modelId="{863D95D2-5051-44DE-B736-D5DA27BF6D23}" type="sibTrans" cxnId="{78E958CB-C828-407B-872A-A68E3BF7A49D}">
      <dgm:prSet/>
      <dgm:spPr/>
      <dgm:t>
        <a:bodyPr/>
        <a:lstStyle/>
        <a:p>
          <a:endParaRPr lang="en-IN"/>
        </a:p>
      </dgm:t>
    </dgm:pt>
    <dgm:pt modelId="{641A3FA7-AE5D-4DE0-9F70-C483CFE441BF}">
      <dgm:prSet/>
      <dgm:spPr/>
      <dgm:t>
        <a:bodyPr/>
        <a:lstStyle/>
        <a:p>
          <a:r>
            <a:rPr lang="en-US"/>
            <a:t>Signs of irritation of the tongue, larynx, edema of the glottis and esophagus. (Fig 2)</a:t>
          </a:r>
          <a:endParaRPr lang="en-IN"/>
        </a:p>
      </dgm:t>
    </dgm:pt>
    <dgm:pt modelId="{5991C401-760C-472E-A3C2-5C00736576D5}" type="parTrans" cxnId="{83D9C1E0-5F4C-467E-BBA4-C7418CD49EF5}">
      <dgm:prSet/>
      <dgm:spPr/>
      <dgm:t>
        <a:bodyPr/>
        <a:lstStyle/>
        <a:p>
          <a:endParaRPr lang="en-IN"/>
        </a:p>
      </dgm:t>
    </dgm:pt>
    <dgm:pt modelId="{77C57F8B-B066-41E1-BA28-713CF98AB00D}" type="sibTrans" cxnId="{83D9C1E0-5F4C-467E-BBA4-C7418CD49EF5}">
      <dgm:prSet/>
      <dgm:spPr/>
      <dgm:t>
        <a:bodyPr/>
        <a:lstStyle/>
        <a:p>
          <a:endParaRPr lang="en-IN"/>
        </a:p>
      </dgm:t>
    </dgm:pt>
    <dgm:pt modelId="{55F374F8-981F-4846-A511-9185EC8A4425}">
      <dgm:prSet/>
      <dgm:spPr/>
      <dgm:t>
        <a:bodyPr/>
        <a:lstStyle/>
        <a:p>
          <a:r>
            <a:rPr lang="en-IN"/>
            <a:t>Brain edema. (Fig 3)</a:t>
          </a:r>
        </a:p>
      </dgm:t>
    </dgm:pt>
    <dgm:pt modelId="{AF4B6837-3D79-40AE-8D8D-08827AC1F456}" type="sibTrans" cxnId="{00CDF567-C6E4-4C1D-AF83-94854EF0E2C5}">
      <dgm:prSet/>
      <dgm:spPr/>
      <dgm:t>
        <a:bodyPr/>
        <a:lstStyle/>
        <a:p>
          <a:endParaRPr lang="en-IN"/>
        </a:p>
      </dgm:t>
    </dgm:pt>
    <dgm:pt modelId="{3A3AB560-6422-41DF-9C48-011841C69FE5}" type="parTrans" cxnId="{00CDF567-C6E4-4C1D-AF83-94854EF0E2C5}">
      <dgm:prSet/>
      <dgm:spPr/>
      <dgm:t>
        <a:bodyPr/>
        <a:lstStyle/>
        <a:p>
          <a:endParaRPr lang="en-IN"/>
        </a:p>
      </dgm:t>
    </dgm:pt>
    <dgm:pt modelId="{3A56420B-1844-444C-97F3-E42201B9B44C}" type="pres">
      <dgm:prSet presAssocID="{54D2D752-BC60-48D9-8BFC-B9AD06E397CD}" presName="Name0" presStyleCnt="0">
        <dgm:presLayoutVars>
          <dgm:dir/>
          <dgm:resizeHandles val="exact"/>
        </dgm:presLayoutVars>
      </dgm:prSet>
      <dgm:spPr/>
    </dgm:pt>
    <dgm:pt modelId="{E3C0891B-9FA7-4DCD-A1DF-CAD58E341519}" type="pres">
      <dgm:prSet presAssocID="{54D2D752-BC60-48D9-8BFC-B9AD06E397CD}" presName="bkgdShp" presStyleLbl="alignAccFollowNode1" presStyleIdx="0" presStyleCnt="1" custScaleY="118189"/>
      <dgm:spPr/>
    </dgm:pt>
    <dgm:pt modelId="{416CC3D6-DFF8-43DD-B52B-D48B73EB0677}" type="pres">
      <dgm:prSet presAssocID="{54D2D752-BC60-48D9-8BFC-B9AD06E397CD}" presName="linComp" presStyleCnt="0"/>
      <dgm:spPr/>
    </dgm:pt>
    <dgm:pt modelId="{D470201A-68CC-4441-B87F-4C07F4431960}" type="pres">
      <dgm:prSet presAssocID="{B6CBB570-6540-4639-AA70-C49C8EA985C9}" presName="compNode" presStyleCnt="0"/>
      <dgm:spPr/>
    </dgm:pt>
    <dgm:pt modelId="{DEF41C48-890B-4393-B9F0-0E15C3F492F2}" type="pres">
      <dgm:prSet presAssocID="{B6CBB570-6540-4639-AA70-C49C8EA985C9}" presName="node" presStyleLbl="node1" presStyleIdx="0" presStyleCnt="3">
        <dgm:presLayoutVars>
          <dgm:bulletEnabled val="1"/>
        </dgm:presLayoutVars>
      </dgm:prSet>
      <dgm:spPr/>
    </dgm:pt>
    <dgm:pt modelId="{BB2D4313-240F-4328-9DED-27AAA9162D99}" type="pres">
      <dgm:prSet presAssocID="{B6CBB570-6540-4639-AA70-C49C8EA985C9}" presName="invisiNode" presStyleLbl="node1" presStyleIdx="0" presStyleCnt="3"/>
      <dgm:spPr/>
    </dgm:pt>
    <dgm:pt modelId="{1FBC6F89-ECBB-4FBF-8FFB-0D5DBC63782A}" type="pres">
      <dgm:prSet presAssocID="{B6CBB570-6540-4639-AA70-C49C8EA985C9}" presName="imagNode" presStyleLbl="fgImgPlace1" presStyleIdx="0" presStyleCnt="3"/>
      <dgm:spPr/>
    </dgm:pt>
    <dgm:pt modelId="{D6074BF9-EAAA-4908-A531-476361176B0A}" type="pres">
      <dgm:prSet presAssocID="{863D95D2-5051-44DE-B736-D5DA27BF6D23}" presName="sibTrans" presStyleLbl="sibTrans2D1" presStyleIdx="0" presStyleCnt="0"/>
      <dgm:spPr/>
    </dgm:pt>
    <dgm:pt modelId="{372C7682-AEDE-40E8-A774-6E51BCFB5659}" type="pres">
      <dgm:prSet presAssocID="{641A3FA7-AE5D-4DE0-9F70-C483CFE441BF}" presName="compNode" presStyleCnt="0"/>
      <dgm:spPr/>
    </dgm:pt>
    <dgm:pt modelId="{A3F2F482-8788-4E44-9208-028DA9A0CA59}" type="pres">
      <dgm:prSet presAssocID="{641A3FA7-AE5D-4DE0-9F70-C483CFE441BF}" presName="node" presStyleLbl="node1" presStyleIdx="1" presStyleCnt="3">
        <dgm:presLayoutVars>
          <dgm:bulletEnabled val="1"/>
        </dgm:presLayoutVars>
      </dgm:prSet>
      <dgm:spPr/>
    </dgm:pt>
    <dgm:pt modelId="{F041F04C-EED4-4546-AF3A-9906A6861A2A}" type="pres">
      <dgm:prSet presAssocID="{641A3FA7-AE5D-4DE0-9F70-C483CFE441BF}" presName="invisiNode" presStyleLbl="node1" presStyleIdx="1" presStyleCnt="3"/>
      <dgm:spPr/>
    </dgm:pt>
    <dgm:pt modelId="{388FD620-ECB3-4232-9EE0-09CCB9F0B53C}" type="pres">
      <dgm:prSet presAssocID="{641A3FA7-AE5D-4DE0-9F70-C483CFE441BF}" presName="imagNode" presStyleLbl="fgImgPlace1" presStyleIdx="1" presStyleCnt="3"/>
      <dgm:spPr/>
    </dgm:pt>
    <dgm:pt modelId="{1B40D0AB-2547-4B09-BDD1-ACA3E6C270B7}" type="pres">
      <dgm:prSet presAssocID="{77C57F8B-B066-41E1-BA28-713CF98AB00D}" presName="sibTrans" presStyleLbl="sibTrans2D1" presStyleIdx="0" presStyleCnt="0"/>
      <dgm:spPr/>
    </dgm:pt>
    <dgm:pt modelId="{E22386A7-38E0-4B1D-8C4F-FA194849C27F}" type="pres">
      <dgm:prSet presAssocID="{55F374F8-981F-4846-A511-9185EC8A4425}" presName="compNode" presStyleCnt="0"/>
      <dgm:spPr/>
    </dgm:pt>
    <dgm:pt modelId="{84562156-5BEA-47D2-942A-6C89ABB25059}" type="pres">
      <dgm:prSet presAssocID="{55F374F8-981F-4846-A511-9185EC8A4425}" presName="node" presStyleLbl="node1" presStyleIdx="2" presStyleCnt="3">
        <dgm:presLayoutVars>
          <dgm:bulletEnabled val="1"/>
        </dgm:presLayoutVars>
      </dgm:prSet>
      <dgm:spPr/>
    </dgm:pt>
    <dgm:pt modelId="{E87C730E-AB0F-4753-B27E-03F15C98865C}" type="pres">
      <dgm:prSet presAssocID="{55F374F8-981F-4846-A511-9185EC8A4425}" presName="invisiNode" presStyleLbl="node1" presStyleIdx="2" presStyleCnt="3"/>
      <dgm:spPr/>
    </dgm:pt>
    <dgm:pt modelId="{5A754756-2723-4E6A-BFAC-EB6E0871441E}" type="pres">
      <dgm:prSet presAssocID="{55F374F8-981F-4846-A511-9185EC8A4425}" presName="imagNode" presStyleLbl="fgImgPlace1" presStyleIdx="2" presStyleCnt="3"/>
      <dgm:spPr/>
    </dgm:pt>
  </dgm:ptLst>
  <dgm:cxnLst>
    <dgm:cxn modelId="{5C039432-27A5-4C8C-899C-5D5DD0157425}" type="presOf" srcId="{863D95D2-5051-44DE-B736-D5DA27BF6D23}" destId="{D6074BF9-EAAA-4908-A531-476361176B0A}" srcOrd="0" destOrd="0" presId="urn:microsoft.com/office/officeart/2005/8/layout/pList2"/>
    <dgm:cxn modelId="{FBEE475D-EA89-4274-A3FD-07C3DC293645}" type="presOf" srcId="{641A3FA7-AE5D-4DE0-9F70-C483CFE441BF}" destId="{A3F2F482-8788-4E44-9208-028DA9A0CA59}" srcOrd="0" destOrd="0" presId="urn:microsoft.com/office/officeart/2005/8/layout/pList2"/>
    <dgm:cxn modelId="{00CDF567-C6E4-4C1D-AF83-94854EF0E2C5}" srcId="{54D2D752-BC60-48D9-8BFC-B9AD06E397CD}" destId="{55F374F8-981F-4846-A511-9185EC8A4425}" srcOrd="2" destOrd="0" parTransId="{3A3AB560-6422-41DF-9C48-011841C69FE5}" sibTransId="{AF4B6837-3D79-40AE-8D8D-08827AC1F456}"/>
    <dgm:cxn modelId="{533597A9-6963-4B1F-AD8B-B0E901092CD5}" type="presOf" srcId="{55F374F8-981F-4846-A511-9185EC8A4425}" destId="{84562156-5BEA-47D2-942A-6C89ABB25059}" srcOrd="0" destOrd="0" presId="urn:microsoft.com/office/officeart/2005/8/layout/pList2"/>
    <dgm:cxn modelId="{3673C9AF-1EF7-4844-B22F-9D9676412CBE}" type="presOf" srcId="{77C57F8B-B066-41E1-BA28-713CF98AB00D}" destId="{1B40D0AB-2547-4B09-BDD1-ACA3E6C270B7}" srcOrd="0" destOrd="0" presId="urn:microsoft.com/office/officeart/2005/8/layout/pList2"/>
    <dgm:cxn modelId="{6B2398C7-ECF8-4874-AF31-F34197651B31}" type="presOf" srcId="{54D2D752-BC60-48D9-8BFC-B9AD06E397CD}" destId="{3A56420B-1844-444C-97F3-E42201B9B44C}" srcOrd="0" destOrd="0" presId="urn:microsoft.com/office/officeart/2005/8/layout/pList2"/>
    <dgm:cxn modelId="{78E958CB-C828-407B-872A-A68E3BF7A49D}" srcId="{54D2D752-BC60-48D9-8BFC-B9AD06E397CD}" destId="{B6CBB570-6540-4639-AA70-C49C8EA985C9}" srcOrd="0" destOrd="0" parTransId="{E4FCD5B9-769C-4F5E-B844-757B7B4B46DE}" sibTransId="{863D95D2-5051-44DE-B736-D5DA27BF6D23}"/>
    <dgm:cxn modelId="{B02A45DE-357C-4045-A5D6-35BF73C91D12}" type="presOf" srcId="{B6CBB570-6540-4639-AA70-C49C8EA985C9}" destId="{DEF41C48-890B-4393-B9F0-0E15C3F492F2}" srcOrd="0" destOrd="0" presId="urn:microsoft.com/office/officeart/2005/8/layout/pList2"/>
    <dgm:cxn modelId="{83D9C1E0-5F4C-467E-BBA4-C7418CD49EF5}" srcId="{54D2D752-BC60-48D9-8BFC-B9AD06E397CD}" destId="{641A3FA7-AE5D-4DE0-9F70-C483CFE441BF}" srcOrd="1" destOrd="0" parTransId="{5991C401-760C-472E-A3C2-5C00736576D5}" sibTransId="{77C57F8B-B066-41E1-BA28-713CF98AB00D}"/>
    <dgm:cxn modelId="{6748DD0E-3675-439C-A9A0-075A8229A419}" type="presParOf" srcId="{3A56420B-1844-444C-97F3-E42201B9B44C}" destId="{E3C0891B-9FA7-4DCD-A1DF-CAD58E341519}" srcOrd="0" destOrd="0" presId="urn:microsoft.com/office/officeart/2005/8/layout/pList2"/>
    <dgm:cxn modelId="{A2E7C47C-5E1E-40E5-9038-EE494FFE4D1D}" type="presParOf" srcId="{3A56420B-1844-444C-97F3-E42201B9B44C}" destId="{416CC3D6-DFF8-43DD-B52B-D48B73EB0677}" srcOrd="1" destOrd="0" presId="urn:microsoft.com/office/officeart/2005/8/layout/pList2"/>
    <dgm:cxn modelId="{3DCD5E7D-0813-449A-B1FA-C1DF6C3ABDBF}" type="presParOf" srcId="{416CC3D6-DFF8-43DD-B52B-D48B73EB0677}" destId="{D470201A-68CC-4441-B87F-4C07F4431960}" srcOrd="0" destOrd="0" presId="urn:microsoft.com/office/officeart/2005/8/layout/pList2"/>
    <dgm:cxn modelId="{C0F43346-33C6-4799-BA0F-C658ED8F8848}" type="presParOf" srcId="{D470201A-68CC-4441-B87F-4C07F4431960}" destId="{DEF41C48-890B-4393-B9F0-0E15C3F492F2}" srcOrd="0" destOrd="0" presId="urn:microsoft.com/office/officeart/2005/8/layout/pList2"/>
    <dgm:cxn modelId="{42912F2B-D27E-40ED-9EBF-ABEBA49A0DF9}" type="presParOf" srcId="{D470201A-68CC-4441-B87F-4C07F4431960}" destId="{BB2D4313-240F-4328-9DED-27AAA9162D99}" srcOrd="1" destOrd="0" presId="urn:microsoft.com/office/officeart/2005/8/layout/pList2"/>
    <dgm:cxn modelId="{D4F6E433-6AA4-4787-B418-414A35EB938C}" type="presParOf" srcId="{D470201A-68CC-4441-B87F-4C07F4431960}" destId="{1FBC6F89-ECBB-4FBF-8FFB-0D5DBC63782A}" srcOrd="2" destOrd="0" presId="urn:microsoft.com/office/officeart/2005/8/layout/pList2"/>
    <dgm:cxn modelId="{33998C4F-CD95-4643-81F4-F92616BDBB6B}" type="presParOf" srcId="{416CC3D6-DFF8-43DD-B52B-D48B73EB0677}" destId="{D6074BF9-EAAA-4908-A531-476361176B0A}" srcOrd="1" destOrd="0" presId="urn:microsoft.com/office/officeart/2005/8/layout/pList2"/>
    <dgm:cxn modelId="{C2457E17-721D-4A31-9AF8-B98572B29E04}" type="presParOf" srcId="{416CC3D6-DFF8-43DD-B52B-D48B73EB0677}" destId="{372C7682-AEDE-40E8-A774-6E51BCFB5659}" srcOrd="2" destOrd="0" presId="urn:microsoft.com/office/officeart/2005/8/layout/pList2"/>
    <dgm:cxn modelId="{7B8EBAE4-5393-4215-AC01-7BB8052314CA}" type="presParOf" srcId="{372C7682-AEDE-40E8-A774-6E51BCFB5659}" destId="{A3F2F482-8788-4E44-9208-028DA9A0CA59}" srcOrd="0" destOrd="0" presId="urn:microsoft.com/office/officeart/2005/8/layout/pList2"/>
    <dgm:cxn modelId="{10A0B877-A2E0-4107-B9D9-AA679204A50C}" type="presParOf" srcId="{372C7682-AEDE-40E8-A774-6E51BCFB5659}" destId="{F041F04C-EED4-4546-AF3A-9906A6861A2A}" srcOrd="1" destOrd="0" presId="urn:microsoft.com/office/officeart/2005/8/layout/pList2"/>
    <dgm:cxn modelId="{DDE75618-4CBD-4CA7-A25F-D8C9031C6797}" type="presParOf" srcId="{372C7682-AEDE-40E8-A774-6E51BCFB5659}" destId="{388FD620-ECB3-4232-9EE0-09CCB9F0B53C}" srcOrd="2" destOrd="0" presId="urn:microsoft.com/office/officeart/2005/8/layout/pList2"/>
    <dgm:cxn modelId="{601A105B-7914-4649-BDF1-0FA5D7E2E22E}" type="presParOf" srcId="{416CC3D6-DFF8-43DD-B52B-D48B73EB0677}" destId="{1B40D0AB-2547-4B09-BDD1-ACA3E6C270B7}" srcOrd="3" destOrd="0" presId="urn:microsoft.com/office/officeart/2005/8/layout/pList2"/>
    <dgm:cxn modelId="{1D7036B9-989E-4779-8004-E8324F901B45}" type="presParOf" srcId="{416CC3D6-DFF8-43DD-B52B-D48B73EB0677}" destId="{E22386A7-38E0-4B1D-8C4F-FA194849C27F}" srcOrd="4" destOrd="0" presId="urn:microsoft.com/office/officeart/2005/8/layout/pList2"/>
    <dgm:cxn modelId="{DA4FABC7-837D-4EAC-BF36-E85B2599BD5A}" type="presParOf" srcId="{E22386A7-38E0-4B1D-8C4F-FA194849C27F}" destId="{84562156-5BEA-47D2-942A-6C89ABB25059}" srcOrd="0" destOrd="0" presId="urn:microsoft.com/office/officeart/2005/8/layout/pList2"/>
    <dgm:cxn modelId="{58336E1D-37A2-43A0-8153-5418CD6DEDEE}" type="presParOf" srcId="{E22386A7-38E0-4B1D-8C4F-FA194849C27F}" destId="{E87C730E-AB0F-4753-B27E-03F15C98865C}" srcOrd="1" destOrd="0" presId="urn:microsoft.com/office/officeart/2005/8/layout/pList2"/>
    <dgm:cxn modelId="{A8F69010-0BDB-45F2-AD44-1741B7E3CEB9}" type="presParOf" srcId="{E22386A7-38E0-4B1D-8C4F-FA194849C27F}" destId="{5A754756-2723-4E6A-BFAC-EB6E0871441E}"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A3F7E-5BC4-4F9A-948B-0CC588AFEE54}">
      <dsp:nvSpPr>
        <dsp:cNvPr id="0" name=""/>
        <dsp:cNvSpPr/>
      </dsp:nvSpPr>
      <dsp:spPr>
        <a:xfrm>
          <a:off x="0" y="516230"/>
          <a:ext cx="10058399" cy="15170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POISON- </a:t>
          </a:r>
          <a:r>
            <a:rPr lang="en-US" sz="2200" b="0" i="0" kern="1200" dirty="0"/>
            <a:t> Substance, natural or</a:t>
          </a:r>
          <a:r>
            <a:rPr lang="en-US" sz="2200" b="0" i="0" kern="1200" dirty="0">
              <a:solidFill>
                <a:schemeClr val="bg1"/>
              </a:solidFill>
            </a:rPr>
            <a:t> </a:t>
          </a:r>
          <a:r>
            <a:rPr lang="en-US" sz="22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synthetic</a:t>
          </a:r>
          <a:r>
            <a:rPr lang="en-US" sz="2200" b="0" i="0" kern="1200" dirty="0">
              <a:solidFill>
                <a:schemeClr val="bg1"/>
              </a:solidFill>
            </a:rPr>
            <a:t>, </a:t>
          </a:r>
          <a:r>
            <a:rPr lang="en-US" sz="2200" b="0" i="0" kern="1200" dirty="0"/>
            <a:t>that causes damage to living tissues and has an injurious or fatal effect on the body, whether it is ingested, inhaled, or absorbed or injected through the skin.</a:t>
          </a:r>
          <a:endParaRPr lang="en-IN" sz="2200" kern="1200" dirty="0"/>
        </a:p>
      </dsp:txBody>
      <dsp:txXfrm>
        <a:off x="74056" y="590286"/>
        <a:ext cx="9910287" cy="1368939"/>
      </dsp:txXfrm>
    </dsp:sp>
    <dsp:sp modelId="{F68465C9-A0D3-4A2F-BCA8-69BE4356280B}">
      <dsp:nvSpPr>
        <dsp:cNvPr id="0" name=""/>
        <dsp:cNvSpPr/>
      </dsp:nvSpPr>
      <dsp:spPr>
        <a:xfrm>
          <a:off x="0" y="2096641"/>
          <a:ext cx="10058399" cy="15170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POSTMORTEM- </a:t>
          </a:r>
          <a:r>
            <a:rPr lang="en-US" sz="2200" b="0" i="0" u="none" kern="1200" dirty="0">
              <a:solidFill>
                <a:schemeClr val="bg1"/>
              </a:solidFill>
            </a:rPr>
            <a:t>An </a:t>
          </a:r>
          <a:r>
            <a:rPr lang="en-US" sz="2200" b="0" i="0" u="none" kern="12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autopsy</a:t>
          </a:r>
          <a:r>
            <a:rPr lang="en-US" sz="2200" b="0" i="0" u="none" kern="1200" dirty="0">
              <a:solidFill>
                <a:schemeClr val="bg1"/>
              </a:solidFill>
            </a:rPr>
            <a:t>, or an examination of a </a:t>
          </a:r>
          <a:r>
            <a:rPr lang="en-US" sz="2200" b="0" i="0" u="none" kern="1200" dirty="0">
              <a:solidFill>
                <a:schemeClr val="bg1"/>
              </a:solidFill>
              <a:hlinkClick xmlns:r="http://schemas.openxmlformats.org/officeDocument/2006/relationships" r:id="rId3" tooltip="Learning Quiz">
                <a:extLst>
                  <a:ext uri="{A12FA001-AC4F-418D-AE19-62706E023703}">
                    <ahyp:hlinkClr xmlns:ahyp="http://schemas.microsoft.com/office/drawing/2018/hyperlinkcolor" val="tx"/>
                  </a:ext>
                </a:extLst>
              </a:hlinkClick>
            </a:rPr>
            <a:t>human body</a:t>
          </a:r>
          <a:r>
            <a:rPr lang="en-US" sz="2200" b="0" i="0" u="none" kern="1200" dirty="0">
              <a:solidFill>
                <a:schemeClr val="bg1"/>
              </a:solidFill>
            </a:rPr>
            <a:t> after death. Also called a </a:t>
          </a:r>
          <a:r>
            <a:rPr lang="en-US" sz="2200" b="0" i="0" u="none" kern="12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necropsy</a:t>
          </a:r>
          <a:r>
            <a:rPr lang="en-US" sz="2200" b="0" i="0" u="none" kern="1200" dirty="0">
              <a:solidFill>
                <a:schemeClr val="bg1"/>
              </a:solidFill>
            </a:rPr>
            <a:t>. An autopsy can include a physical examination, examination of internal organs, and specialized laboratory studies. Autopsies may be used to help determine the cause and manner of death.</a:t>
          </a:r>
          <a:endParaRPr lang="en-IN" sz="2200" u="none" kern="1200" dirty="0">
            <a:solidFill>
              <a:schemeClr val="bg1"/>
            </a:solidFill>
          </a:endParaRPr>
        </a:p>
      </dsp:txBody>
      <dsp:txXfrm>
        <a:off x="74056" y="2170697"/>
        <a:ext cx="9910287" cy="1368939"/>
      </dsp:txXfrm>
    </dsp:sp>
    <dsp:sp modelId="{5F90B195-3C93-41A8-8AB1-C494E1C77908}">
      <dsp:nvSpPr>
        <dsp:cNvPr id="0" name=""/>
        <dsp:cNvSpPr/>
      </dsp:nvSpPr>
      <dsp:spPr>
        <a:xfrm>
          <a:off x="0" y="3677053"/>
          <a:ext cx="10058399" cy="15170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POSTMORTEM FINDINGS</a:t>
          </a:r>
          <a:r>
            <a:rPr lang="en-IN" sz="2200" kern="1200" dirty="0"/>
            <a:t>- Changes observed in stomach, liver, urine, blood, spleen etc.</a:t>
          </a:r>
        </a:p>
      </dsp:txBody>
      <dsp:txXfrm>
        <a:off x="74056" y="3751109"/>
        <a:ext cx="9910287" cy="136893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0C65B-8EBE-439C-A06C-6D159C9B6248}">
      <dsp:nvSpPr>
        <dsp:cNvPr id="0" name=""/>
        <dsp:cNvSpPr/>
      </dsp:nvSpPr>
      <dsp:spPr>
        <a:xfrm>
          <a:off x="0" y="61416"/>
          <a:ext cx="10058399" cy="93015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AUTOPSY FINDINGS</a:t>
          </a:r>
          <a:endParaRPr lang="en-IN" sz="2400" kern="1200"/>
        </a:p>
      </dsp:txBody>
      <dsp:txXfrm>
        <a:off x="45406" y="106822"/>
        <a:ext cx="9967587" cy="839338"/>
      </dsp:txXfrm>
    </dsp:sp>
    <dsp:sp modelId="{1C71B53D-2CA5-4C79-BFAC-1898B570E8DE}">
      <dsp:nvSpPr>
        <dsp:cNvPr id="0" name=""/>
        <dsp:cNvSpPr/>
      </dsp:nvSpPr>
      <dsp:spPr>
        <a:xfrm>
          <a:off x="0" y="1060686"/>
          <a:ext cx="10058399" cy="93015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Findings are similar to Sulphuric acid, but corrosion is less severe.</a:t>
          </a:r>
          <a:endParaRPr lang="en-IN" sz="2400" kern="1200"/>
        </a:p>
      </dsp:txBody>
      <dsp:txXfrm>
        <a:off x="45406" y="1106092"/>
        <a:ext cx="9967587" cy="839338"/>
      </dsp:txXfrm>
    </dsp:sp>
    <dsp:sp modelId="{595BE3C0-9FBC-4897-859E-7682E2456503}">
      <dsp:nvSpPr>
        <dsp:cNvPr id="0" name=""/>
        <dsp:cNvSpPr/>
      </dsp:nvSpPr>
      <dsp:spPr>
        <a:xfrm>
          <a:off x="0" y="2059956"/>
          <a:ext cx="10058399" cy="93015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Perforation of stomach is rare.</a:t>
          </a:r>
          <a:endParaRPr lang="en-IN" sz="2400" kern="1200"/>
        </a:p>
      </dsp:txBody>
      <dsp:txXfrm>
        <a:off x="45406" y="2105362"/>
        <a:ext cx="9967587" cy="839338"/>
      </dsp:txXfrm>
    </dsp:sp>
    <dsp:sp modelId="{727D85EF-2925-4205-AFA9-161EBD38C7BE}">
      <dsp:nvSpPr>
        <dsp:cNvPr id="0" name=""/>
        <dsp:cNvSpPr/>
      </dsp:nvSpPr>
      <dsp:spPr>
        <a:xfrm>
          <a:off x="0" y="3059226"/>
          <a:ext cx="10058399" cy="93015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Acute inflammation and oedema of respiration tract and lungs are common.</a:t>
          </a:r>
          <a:endParaRPr lang="en-IN" sz="2400" kern="1200"/>
        </a:p>
      </dsp:txBody>
      <dsp:txXfrm>
        <a:off x="45406" y="3104632"/>
        <a:ext cx="9967587" cy="83933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287B0-7C5C-4BDF-838E-DAF723C7219E}">
      <dsp:nvSpPr>
        <dsp:cNvPr id="0" name=""/>
        <dsp:cNvSpPr/>
      </dsp:nvSpPr>
      <dsp:spPr>
        <a:xfrm>
          <a:off x="559052" y="1226436"/>
          <a:ext cx="3763305" cy="1881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Who -(a) Victim- 61 year old woman</a:t>
          </a:r>
          <a:endParaRPr lang="en-IN" sz="2400" kern="1200" dirty="0"/>
        </a:p>
      </dsp:txBody>
      <dsp:txXfrm>
        <a:off x="559052" y="1226436"/>
        <a:ext cx="3763305" cy="1881652"/>
      </dsp:txXfrm>
    </dsp:sp>
    <dsp:sp modelId="{B59C91A1-211F-4E56-BA07-8C6232EC5C25}">
      <dsp:nvSpPr>
        <dsp:cNvPr id="0" name=""/>
        <dsp:cNvSpPr/>
      </dsp:nvSpPr>
      <dsp:spPr>
        <a:xfrm>
          <a:off x="4555569" y="194482"/>
          <a:ext cx="5500860" cy="36618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What- 61-year-old woman who orally ingested 200 ml of concentrated hydrochloric acid (30–33%) from a storage container in a suicide attempt. She complained about intensive pain in her mouth and throat, hoarseness and difficult swallowing. On examination she did not show any abnormalities except for significant signs of chemical burn in her mouth and a slightly swollen tongue. </a:t>
          </a:r>
          <a:endParaRPr lang="en-IN" sz="2400" kern="1200" dirty="0"/>
        </a:p>
      </dsp:txBody>
      <dsp:txXfrm>
        <a:off x="4555569" y="194482"/>
        <a:ext cx="5500860" cy="366182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4D66C6-9862-4099-9304-035953C48502}">
      <dsp:nvSpPr>
        <dsp:cNvPr id="0" name=""/>
        <dsp:cNvSpPr/>
      </dsp:nvSpPr>
      <dsp:spPr>
        <a:xfrm>
          <a:off x="0" y="82061"/>
          <a:ext cx="10058399" cy="65885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AUTOPSY FINDINGS</a:t>
          </a:r>
          <a:endParaRPr lang="en-IN" sz="1700" kern="1200"/>
        </a:p>
      </dsp:txBody>
      <dsp:txXfrm>
        <a:off x="32163" y="114224"/>
        <a:ext cx="9994073" cy="594530"/>
      </dsp:txXfrm>
    </dsp:sp>
    <dsp:sp modelId="{6E514D1F-DDFB-4AA6-A261-89F704FEF90F}">
      <dsp:nvSpPr>
        <dsp:cNvPr id="0" name=""/>
        <dsp:cNvSpPr/>
      </dsp:nvSpPr>
      <dsp:spPr>
        <a:xfrm>
          <a:off x="0" y="789877"/>
          <a:ext cx="10058399" cy="65885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a:t>Corrosion of the skin has a grayish or brown colour.</a:t>
          </a:r>
        </a:p>
      </dsp:txBody>
      <dsp:txXfrm>
        <a:off x="32163" y="822040"/>
        <a:ext cx="9994073" cy="594530"/>
      </dsp:txXfrm>
    </dsp:sp>
    <dsp:sp modelId="{274ACCAD-206D-4572-BB2C-C6540DAE67EA}">
      <dsp:nvSpPr>
        <dsp:cNvPr id="0" name=""/>
        <dsp:cNvSpPr/>
      </dsp:nvSpPr>
      <dsp:spPr>
        <a:xfrm>
          <a:off x="0" y="1497694"/>
          <a:ext cx="10058399" cy="65885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a:t>Tongue is white and swollen, and there is smell of about the mouth.</a:t>
          </a:r>
        </a:p>
      </dsp:txBody>
      <dsp:txXfrm>
        <a:off x="32163" y="1529857"/>
        <a:ext cx="9994073" cy="594530"/>
      </dsp:txXfrm>
    </dsp:sp>
    <dsp:sp modelId="{75134356-56CD-4190-AD72-E672AA0B6F37}">
      <dsp:nvSpPr>
        <dsp:cNvPr id="0" name=""/>
        <dsp:cNvSpPr/>
      </dsp:nvSpPr>
      <dsp:spPr>
        <a:xfrm>
          <a:off x="0" y="2205510"/>
          <a:ext cx="10058399" cy="65885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a:t>The mucous membrane of the lips, mouth and throat is corrugated and arranged in longitudinal folds.</a:t>
          </a:r>
        </a:p>
      </dsp:txBody>
      <dsp:txXfrm>
        <a:off x="32163" y="2237673"/>
        <a:ext cx="9994073" cy="594530"/>
      </dsp:txXfrm>
    </dsp:sp>
    <dsp:sp modelId="{6782F983-1E89-4C37-A073-629A511F3029}">
      <dsp:nvSpPr>
        <dsp:cNvPr id="0" name=""/>
        <dsp:cNvSpPr/>
      </dsp:nvSpPr>
      <dsp:spPr>
        <a:xfrm>
          <a:off x="0" y="2913326"/>
          <a:ext cx="10058399" cy="65885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a:t>The stomach is hardened and has a leathery feel.</a:t>
          </a:r>
        </a:p>
      </dsp:txBody>
      <dsp:txXfrm>
        <a:off x="32163" y="2945489"/>
        <a:ext cx="9994073" cy="594530"/>
      </dsp:txXfrm>
    </dsp:sp>
    <dsp:sp modelId="{31E1328A-CB12-4975-BD81-F232EA8878F9}">
      <dsp:nvSpPr>
        <dsp:cNvPr id="0" name=""/>
        <dsp:cNvSpPr/>
      </dsp:nvSpPr>
      <dsp:spPr>
        <a:xfrm>
          <a:off x="0" y="3621143"/>
          <a:ext cx="10058399" cy="65885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kern="1200"/>
            <a:t>The upper part of small intestine may show similar but mild changes.</a:t>
          </a:r>
        </a:p>
      </dsp:txBody>
      <dsp:txXfrm>
        <a:off x="32163" y="3653306"/>
        <a:ext cx="9994073" cy="59453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F0F2E-CD9A-43F3-9B6C-F7CA2A2AA828}">
      <dsp:nvSpPr>
        <dsp:cNvPr id="0" name=""/>
        <dsp:cNvSpPr/>
      </dsp:nvSpPr>
      <dsp:spPr>
        <a:xfrm>
          <a:off x="0" y="262341"/>
          <a:ext cx="10058399" cy="111969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The liver and spleen usually show a whitish hardened patch where the stomach has been in contact with them.</a:t>
          </a:r>
          <a:endParaRPr lang="en-IN" sz="2900" kern="1200"/>
        </a:p>
      </dsp:txBody>
      <dsp:txXfrm>
        <a:off x="54659" y="317000"/>
        <a:ext cx="9949081" cy="1010372"/>
      </dsp:txXfrm>
    </dsp:sp>
    <dsp:sp modelId="{7A1D2040-C95F-44E0-80E0-6C61B94588A2}">
      <dsp:nvSpPr>
        <dsp:cNvPr id="0" name=""/>
        <dsp:cNvSpPr/>
      </dsp:nvSpPr>
      <dsp:spPr>
        <a:xfrm>
          <a:off x="0" y="1465551"/>
          <a:ext cx="10058399" cy="111969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The brain is congested and may be oedematous.</a:t>
          </a:r>
          <a:endParaRPr lang="en-IN" sz="2900" kern="1200"/>
        </a:p>
      </dsp:txBody>
      <dsp:txXfrm>
        <a:off x="54659" y="1520210"/>
        <a:ext cx="9949081" cy="1010372"/>
      </dsp:txXfrm>
    </dsp:sp>
    <dsp:sp modelId="{006A310E-C354-4E87-B19D-E5CD257666D1}">
      <dsp:nvSpPr>
        <dsp:cNvPr id="0" name=""/>
        <dsp:cNvSpPr/>
      </dsp:nvSpPr>
      <dsp:spPr>
        <a:xfrm>
          <a:off x="0" y="2668761"/>
          <a:ext cx="10058399" cy="111969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ML ASPECTS- (1) It is used for suicide. (2) Homicide and accident are rare.</a:t>
          </a:r>
          <a:endParaRPr lang="en-IN" sz="2900" kern="1200"/>
        </a:p>
      </dsp:txBody>
      <dsp:txXfrm>
        <a:off x="54659" y="2723420"/>
        <a:ext cx="9949081" cy="10103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16843-C379-47DA-A39E-EA72945E8106}">
      <dsp:nvSpPr>
        <dsp:cNvPr id="0" name=""/>
        <dsp:cNvSpPr/>
      </dsp:nvSpPr>
      <dsp:spPr>
        <a:xfrm>
          <a:off x="421599" y="1096521"/>
          <a:ext cx="3757166" cy="1878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Who -(a) Victim- 28-year-old male</a:t>
          </a:r>
          <a:endParaRPr lang="en-IN" sz="2500" kern="1200" dirty="0"/>
        </a:p>
      </dsp:txBody>
      <dsp:txXfrm>
        <a:off x="421599" y="1096521"/>
        <a:ext cx="3757166" cy="1878583"/>
      </dsp:txXfrm>
    </dsp:sp>
    <dsp:sp modelId="{E8E1D9FA-50CA-4361-B37E-ECDA1F980027}">
      <dsp:nvSpPr>
        <dsp:cNvPr id="0" name=""/>
        <dsp:cNvSpPr/>
      </dsp:nvSpPr>
      <dsp:spPr>
        <a:xfrm>
          <a:off x="4553392" y="248566"/>
          <a:ext cx="5497785" cy="35536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What- A 28-year-old male patient was admitted to hospital. He  had  consumed  </a:t>
          </a:r>
          <a:r>
            <a:rPr lang="en-US" sz="2500" kern="1200" dirty="0" err="1"/>
            <a:t>phenyle</a:t>
          </a:r>
          <a:r>
            <a:rPr lang="en-US" sz="2500" kern="1200" dirty="0"/>
            <a:t> (household  toilet cleaner). On  further examination,  the patient  was found  to be  hypotensive and tachypneic with bilateral constricted pupils. He was immediately admitted in the ICU, but after 4-5 hours he succumbed. The  dead body was sent for autopsy. </a:t>
          </a:r>
          <a:endParaRPr lang="en-IN" sz="2500" kern="1200" dirty="0"/>
        </a:p>
      </dsp:txBody>
      <dsp:txXfrm>
        <a:off x="4553392" y="248566"/>
        <a:ext cx="5497785" cy="355365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262DB-17CC-4B4A-A4D4-EF5ED3AA3139}">
      <dsp:nvSpPr>
        <dsp:cNvPr id="0" name=""/>
        <dsp:cNvSpPr/>
      </dsp:nvSpPr>
      <dsp:spPr>
        <a:xfrm>
          <a:off x="0" y="731846"/>
          <a:ext cx="10058399"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Evidence- On  external  examination  </a:t>
          </a:r>
          <a:endParaRPr lang="en-IN" sz="1800" kern="1200"/>
        </a:p>
      </dsp:txBody>
      <dsp:txXfrm>
        <a:off x="20561" y="752407"/>
        <a:ext cx="10017277" cy="380078"/>
      </dsp:txXfrm>
    </dsp:sp>
    <dsp:sp modelId="{61C87726-21A5-4AA5-8BE3-4943EBE424CD}">
      <dsp:nvSpPr>
        <dsp:cNvPr id="0" name=""/>
        <dsp:cNvSpPr/>
      </dsp:nvSpPr>
      <dsp:spPr>
        <a:xfrm>
          <a:off x="0" y="1204886"/>
          <a:ext cx="10058399"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Corrosion and greyish discoloration present at the angle of  mouth  and  inner  aspect  of  lips.  </a:t>
          </a:r>
          <a:endParaRPr lang="en-IN" sz="1800" kern="1200"/>
        </a:p>
      </dsp:txBody>
      <dsp:txXfrm>
        <a:off x="20561" y="1225447"/>
        <a:ext cx="10017277" cy="380078"/>
      </dsp:txXfrm>
    </dsp:sp>
    <dsp:sp modelId="{CE0BD335-DDF0-42B5-9101-CD1B9BAAE8C6}">
      <dsp:nvSpPr>
        <dsp:cNvPr id="0" name=""/>
        <dsp:cNvSpPr/>
      </dsp:nvSpPr>
      <dsp:spPr>
        <a:xfrm>
          <a:off x="0" y="1677927"/>
          <a:ext cx="10058399"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On  internal examination</a:t>
          </a:r>
          <a:endParaRPr lang="en-IN" sz="1800" kern="1200"/>
        </a:p>
      </dsp:txBody>
      <dsp:txXfrm>
        <a:off x="20561" y="1698488"/>
        <a:ext cx="10017277" cy="380078"/>
      </dsp:txXfrm>
    </dsp:sp>
    <dsp:sp modelId="{6B4B9F24-7D12-4F5F-B190-A83F721D0A70}">
      <dsp:nvSpPr>
        <dsp:cNvPr id="0" name=""/>
        <dsp:cNvSpPr/>
      </dsp:nvSpPr>
      <dsp:spPr>
        <a:xfrm>
          <a:off x="0" y="2150967"/>
          <a:ext cx="10058399"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tongue  was  white  and  swollen.</a:t>
          </a:r>
          <a:endParaRPr lang="en-IN" sz="1800" kern="1200"/>
        </a:p>
      </dsp:txBody>
      <dsp:txXfrm>
        <a:off x="20561" y="2171528"/>
        <a:ext cx="10017277" cy="380078"/>
      </dsp:txXfrm>
    </dsp:sp>
    <dsp:sp modelId="{1548E671-6982-4877-8C23-6F24E39F919F}">
      <dsp:nvSpPr>
        <dsp:cNvPr id="0" name=""/>
        <dsp:cNvSpPr/>
      </dsp:nvSpPr>
      <dsp:spPr>
        <a:xfrm>
          <a:off x="0" y="2624007"/>
          <a:ext cx="10058399"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Mucous membrane of oral cavity was also sodden with ash gray discoloration. </a:t>
          </a:r>
          <a:endParaRPr lang="en-IN" sz="1800" kern="1200"/>
        </a:p>
      </dsp:txBody>
      <dsp:txXfrm>
        <a:off x="20561" y="2644568"/>
        <a:ext cx="10017277" cy="380078"/>
      </dsp:txXfrm>
    </dsp:sp>
    <dsp:sp modelId="{C4DC7A8B-92D1-4ACD-B1AB-B640B96152D7}">
      <dsp:nvSpPr>
        <dsp:cNvPr id="0" name=""/>
        <dsp:cNvSpPr/>
      </dsp:nvSpPr>
      <dsp:spPr>
        <a:xfrm>
          <a:off x="0" y="3097047"/>
          <a:ext cx="10058399"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mucosa of the oesophagus was  tough and  grayish-white.</a:t>
          </a:r>
          <a:endParaRPr lang="en-IN" sz="1800" kern="1200"/>
        </a:p>
      </dsp:txBody>
      <dsp:txXfrm>
        <a:off x="20561" y="3117608"/>
        <a:ext cx="10017277" cy="38007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D6806-EBED-4E00-812E-93B8B9B74C0B}">
      <dsp:nvSpPr>
        <dsp:cNvPr id="0" name=""/>
        <dsp:cNvSpPr/>
      </dsp:nvSpPr>
      <dsp:spPr>
        <a:xfrm>
          <a:off x="0" y="250988"/>
          <a:ext cx="105156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Mucosa  of the stomach  was  softened,  blackened,  tarry,  corroded, grossly hemorrhagic, ulcerated and  congested.</a:t>
          </a:r>
          <a:endParaRPr lang="en-IN" sz="1500" kern="1200"/>
        </a:p>
      </dsp:txBody>
      <dsp:txXfrm>
        <a:off x="17134" y="268122"/>
        <a:ext cx="10481332" cy="316732"/>
      </dsp:txXfrm>
    </dsp:sp>
    <dsp:sp modelId="{AD475281-5663-4D32-996D-5EB4CC12F732}">
      <dsp:nvSpPr>
        <dsp:cNvPr id="0" name=""/>
        <dsp:cNvSpPr/>
      </dsp:nvSpPr>
      <dsp:spPr>
        <a:xfrm>
          <a:off x="0" y="645188"/>
          <a:ext cx="105156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The stomach contained about 100 ml of phenol  odor emitting fluid.</a:t>
          </a:r>
          <a:endParaRPr lang="en-IN" sz="1500" kern="1200"/>
        </a:p>
      </dsp:txBody>
      <dsp:txXfrm>
        <a:off x="17134" y="662322"/>
        <a:ext cx="10481332" cy="316732"/>
      </dsp:txXfrm>
    </dsp:sp>
    <dsp:sp modelId="{777860D1-397A-4CBC-9BF2-1130CD562DB3}">
      <dsp:nvSpPr>
        <dsp:cNvPr id="0" name=""/>
        <dsp:cNvSpPr/>
      </dsp:nvSpPr>
      <dsp:spPr>
        <a:xfrm>
          <a:off x="0" y="1039388"/>
          <a:ext cx="105156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Small  and  large intestine found to be congested and discolored </a:t>
          </a:r>
          <a:endParaRPr lang="en-IN" sz="1500" kern="1200"/>
        </a:p>
      </dsp:txBody>
      <dsp:txXfrm>
        <a:off x="17134" y="1056522"/>
        <a:ext cx="10481332" cy="31673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CE0EB-2311-45C0-8DE2-0355FC8638E1}">
      <dsp:nvSpPr>
        <dsp:cNvPr id="0" name=""/>
        <dsp:cNvSpPr/>
      </dsp:nvSpPr>
      <dsp:spPr>
        <a:xfrm>
          <a:off x="0" y="55476"/>
          <a:ext cx="10058399" cy="4446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AUTOPSY FINDINGS</a:t>
          </a:r>
          <a:endParaRPr lang="en-IN" sz="1900" kern="1200"/>
        </a:p>
      </dsp:txBody>
      <dsp:txXfrm>
        <a:off x="21704" y="77180"/>
        <a:ext cx="10014991" cy="401192"/>
      </dsp:txXfrm>
    </dsp:sp>
    <dsp:sp modelId="{7BECCD2E-ADC4-40E8-AEF3-1B63C3D8C0DB}">
      <dsp:nvSpPr>
        <dsp:cNvPr id="0" name=""/>
        <dsp:cNvSpPr/>
      </dsp:nvSpPr>
      <dsp:spPr>
        <a:xfrm>
          <a:off x="0" y="554796"/>
          <a:ext cx="10058399" cy="4446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Signs of asphyxia are prominent.</a:t>
          </a:r>
        </a:p>
      </dsp:txBody>
      <dsp:txXfrm>
        <a:off x="21704" y="576500"/>
        <a:ext cx="10014991" cy="401192"/>
      </dsp:txXfrm>
    </dsp:sp>
    <dsp:sp modelId="{DA6646C6-59F5-4C9F-A3BB-FBF0FE571CC5}">
      <dsp:nvSpPr>
        <dsp:cNvPr id="0" name=""/>
        <dsp:cNvSpPr/>
      </dsp:nvSpPr>
      <dsp:spPr>
        <a:xfrm>
          <a:off x="0" y="1054116"/>
          <a:ext cx="10058399" cy="4446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Froth is seen at the mouth and nose.</a:t>
          </a:r>
        </a:p>
      </dsp:txBody>
      <dsp:txXfrm>
        <a:off x="21704" y="1075820"/>
        <a:ext cx="10014991" cy="401192"/>
      </dsp:txXfrm>
    </dsp:sp>
    <dsp:sp modelId="{DD15400D-7A32-4A2A-9E95-F2814D07473C}">
      <dsp:nvSpPr>
        <dsp:cNvPr id="0" name=""/>
        <dsp:cNvSpPr/>
      </dsp:nvSpPr>
      <dsp:spPr>
        <a:xfrm>
          <a:off x="0" y="1553436"/>
          <a:ext cx="10058399" cy="4446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Smell of opium is noted on opening the chest.</a:t>
          </a:r>
        </a:p>
      </dsp:txBody>
      <dsp:txXfrm>
        <a:off x="21704" y="1575140"/>
        <a:ext cx="10014991" cy="401192"/>
      </dsp:txXfrm>
    </dsp:sp>
    <dsp:sp modelId="{3C71C3BF-5DB9-4581-BB51-6778175C97C4}">
      <dsp:nvSpPr>
        <dsp:cNvPr id="0" name=""/>
        <dsp:cNvSpPr/>
      </dsp:nvSpPr>
      <dsp:spPr>
        <a:xfrm>
          <a:off x="0" y="2052756"/>
          <a:ext cx="10058399" cy="4446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Stomach may contain small lumps of opium.</a:t>
          </a:r>
        </a:p>
      </dsp:txBody>
      <dsp:txXfrm>
        <a:off x="21704" y="2074460"/>
        <a:ext cx="10014991" cy="401192"/>
      </dsp:txXfrm>
    </dsp:sp>
    <dsp:sp modelId="{FAB8F040-EED6-4127-834F-AFEF96799A39}">
      <dsp:nvSpPr>
        <dsp:cNvPr id="0" name=""/>
        <dsp:cNvSpPr/>
      </dsp:nvSpPr>
      <dsp:spPr>
        <a:xfrm>
          <a:off x="0" y="2552076"/>
          <a:ext cx="10058399" cy="4446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Lungs are congested and oedematous.</a:t>
          </a:r>
        </a:p>
      </dsp:txBody>
      <dsp:txXfrm>
        <a:off x="21704" y="2573780"/>
        <a:ext cx="10014991" cy="401192"/>
      </dsp:txXfrm>
    </dsp:sp>
    <dsp:sp modelId="{D84A83E6-1105-4719-A778-1159444D6B14}">
      <dsp:nvSpPr>
        <dsp:cNvPr id="0" name=""/>
        <dsp:cNvSpPr/>
      </dsp:nvSpPr>
      <dsp:spPr>
        <a:xfrm>
          <a:off x="0" y="3051396"/>
          <a:ext cx="10058399" cy="4446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Internal organs are congested.</a:t>
          </a:r>
        </a:p>
      </dsp:txBody>
      <dsp:txXfrm>
        <a:off x="21704" y="3073100"/>
        <a:ext cx="10014991" cy="401192"/>
      </dsp:txXfrm>
    </dsp:sp>
    <dsp:sp modelId="{56366A75-9362-4664-B1D8-5092533350C8}">
      <dsp:nvSpPr>
        <dsp:cNvPr id="0" name=""/>
        <dsp:cNvSpPr/>
      </dsp:nvSpPr>
      <dsp:spPr>
        <a:xfrm>
          <a:off x="0" y="3550716"/>
          <a:ext cx="10058399" cy="4446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t>ML ASPECTS- It is an ideal suicidal poison. Homicide is rare.</a:t>
          </a:r>
        </a:p>
      </dsp:txBody>
      <dsp:txXfrm>
        <a:off x="21704" y="3572420"/>
        <a:ext cx="10014991" cy="40119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E088D-5186-408B-BA38-699E3851C520}">
      <dsp:nvSpPr>
        <dsp:cNvPr id="0" name=""/>
        <dsp:cNvSpPr/>
      </dsp:nvSpPr>
      <dsp:spPr>
        <a:xfrm>
          <a:off x="538973" y="1195359"/>
          <a:ext cx="3978175" cy="1989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Who -(a) Victim- 21-year-old man </a:t>
          </a:r>
          <a:endParaRPr lang="en-IN" sz="2600" kern="1200"/>
        </a:p>
      </dsp:txBody>
      <dsp:txXfrm>
        <a:off x="538973" y="1195359"/>
        <a:ext cx="3978175" cy="1989087"/>
      </dsp:txXfrm>
    </dsp:sp>
    <dsp:sp modelId="{88574109-20F6-47B0-B8CA-4B06D86EA725}">
      <dsp:nvSpPr>
        <dsp:cNvPr id="0" name=""/>
        <dsp:cNvSpPr/>
      </dsp:nvSpPr>
      <dsp:spPr>
        <a:xfrm>
          <a:off x="4820564" y="131336"/>
          <a:ext cx="5230863" cy="37881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What- </a:t>
          </a:r>
          <a:r>
            <a:rPr lang="en-US" sz="2600" b="0" i="0" kern="1200" dirty="0"/>
            <a:t>A 21-year-old man (62.3 Kg) was found dead in a hotel room. External examination showed foamy whitish material partially solidified in the mouth and nostrils. Apart from multiple punctate and patchy abrasions, mainly on the chest and extremities, there were no other significant findings.</a:t>
          </a:r>
          <a:endParaRPr lang="en-IN" sz="2600" kern="1200" dirty="0"/>
        </a:p>
      </dsp:txBody>
      <dsp:txXfrm>
        <a:off x="4820564" y="131336"/>
        <a:ext cx="5230863" cy="378811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1657-2D7E-4CD7-A985-39F9702D1D0C}">
      <dsp:nvSpPr>
        <dsp:cNvPr id="0" name=""/>
        <dsp:cNvSpPr/>
      </dsp:nvSpPr>
      <dsp:spPr>
        <a:xfrm>
          <a:off x="0" y="18756"/>
          <a:ext cx="10058399" cy="12916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EVIDENCE- I</a:t>
          </a:r>
          <a:r>
            <a:rPr lang="en-US" sz="2400" b="0" i="0" kern="1200"/>
            <a:t>nternal examination revealed an oval package wrapped by the light yellow-white rubber strips (dimension: 30 × 12 mm; measured 3 cm) in the lower part of the esophagus.</a:t>
          </a:r>
          <a:endParaRPr lang="en-IN" sz="2400" kern="1200"/>
        </a:p>
      </dsp:txBody>
      <dsp:txXfrm>
        <a:off x="63055" y="81811"/>
        <a:ext cx="9932289" cy="1165569"/>
      </dsp:txXfrm>
    </dsp:sp>
    <dsp:sp modelId="{AF63237E-2E86-4B88-9D54-7A742AC97C5E}">
      <dsp:nvSpPr>
        <dsp:cNvPr id="0" name=""/>
        <dsp:cNvSpPr/>
      </dsp:nvSpPr>
      <dsp:spPr>
        <a:xfrm>
          <a:off x="0" y="1379556"/>
          <a:ext cx="10058399" cy="12916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t>At the dissection of the gastro-intestinal tract similarly shaped packages were attached from the stomach to the </a:t>
          </a:r>
          <a:r>
            <a:rPr lang="en-US" sz="2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transverse colon</a:t>
          </a:r>
          <a:r>
            <a:rPr lang="en-US" sz="2400" b="0" i="0" kern="1200" dirty="0">
              <a:solidFill>
                <a:schemeClr val="bg1"/>
              </a:solidFill>
            </a:rPr>
            <a:t>, </a:t>
          </a:r>
          <a:r>
            <a:rPr lang="en-US" sz="2400" b="0" i="0" kern="1200" dirty="0"/>
            <a:t>some of which ruptured and leaked out the dark brown content.</a:t>
          </a:r>
          <a:endParaRPr lang="en-IN" sz="2400" kern="1200" dirty="0"/>
        </a:p>
      </dsp:txBody>
      <dsp:txXfrm>
        <a:off x="63055" y="1442611"/>
        <a:ext cx="9932289" cy="1165569"/>
      </dsp:txXfrm>
    </dsp:sp>
    <dsp:sp modelId="{62EDE0CA-266D-43C0-A52B-586AAA4AE7A8}">
      <dsp:nvSpPr>
        <dsp:cNvPr id="0" name=""/>
        <dsp:cNvSpPr/>
      </dsp:nvSpPr>
      <dsp:spPr>
        <a:xfrm>
          <a:off x="0" y="2740356"/>
          <a:ext cx="10058399" cy="12916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After clear the block mixed with the numbers of packages and dark brown pastes, there were found 13 oval packages including several broken ones and two incomplete wraps</a:t>
          </a:r>
          <a:endParaRPr lang="en-IN" sz="2400" kern="1200"/>
        </a:p>
      </dsp:txBody>
      <dsp:txXfrm>
        <a:off x="63055" y="2803411"/>
        <a:ext cx="9932289" cy="11655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E725DF-2605-4CD0-998B-EEC9AE0C50F4}">
      <dsp:nvSpPr>
        <dsp:cNvPr id="0" name=""/>
        <dsp:cNvSpPr/>
      </dsp:nvSpPr>
      <dsp:spPr>
        <a:xfrm>
          <a:off x="0" y="292775"/>
          <a:ext cx="7335416" cy="73636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AUTOPSY FINDINGS:</a:t>
          </a:r>
          <a:endParaRPr lang="en-IN" sz="1900" kern="1200" dirty="0"/>
        </a:p>
      </dsp:txBody>
      <dsp:txXfrm>
        <a:off x="35947" y="328722"/>
        <a:ext cx="7263522" cy="664474"/>
      </dsp:txXfrm>
    </dsp:sp>
    <dsp:sp modelId="{AFCFE4ED-5ECC-40C5-ABBA-BA8F5E8AB276}">
      <dsp:nvSpPr>
        <dsp:cNvPr id="0" name=""/>
        <dsp:cNvSpPr/>
      </dsp:nvSpPr>
      <dsp:spPr>
        <a:xfrm>
          <a:off x="0" y="1083864"/>
          <a:ext cx="7335416" cy="73636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The cloths may show burns and stains.</a:t>
          </a:r>
        </a:p>
      </dsp:txBody>
      <dsp:txXfrm>
        <a:off x="35947" y="1119811"/>
        <a:ext cx="7263522" cy="664474"/>
      </dsp:txXfrm>
    </dsp:sp>
    <dsp:sp modelId="{91CC71AD-D2F8-4556-BBAC-C57B67E09628}">
      <dsp:nvSpPr>
        <dsp:cNvPr id="0" name=""/>
        <dsp:cNvSpPr/>
      </dsp:nvSpPr>
      <dsp:spPr>
        <a:xfrm>
          <a:off x="0" y="1874953"/>
          <a:ext cx="7335416" cy="73636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Corrosion of mucuos membranes of lips, mouth, throat and of the skin over the chin, angles of the mouth and hands is seen.</a:t>
          </a:r>
        </a:p>
      </dsp:txBody>
      <dsp:txXfrm>
        <a:off x="35947" y="1910900"/>
        <a:ext cx="7263522" cy="664474"/>
      </dsp:txXfrm>
    </dsp:sp>
    <dsp:sp modelId="{7A03EEFC-94BF-4CF0-B135-83A4121F06CA}">
      <dsp:nvSpPr>
        <dsp:cNvPr id="0" name=""/>
        <dsp:cNvSpPr/>
      </dsp:nvSpPr>
      <dsp:spPr>
        <a:xfrm>
          <a:off x="0" y="2666041"/>
          <a:ext cx="7335416" cy="73636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The necrotic are at first grayish white but soon become brown or black and leathery.</a:t>
          </a:r>
        </a:p>
      </dsp:txBody>
      <dsp:txXfrm>
        <a:off x="35947" y="2701988"/>
        <a:ext cx="7263522" cy="664474"/>
      </dsp:txXfrm>
    </dsp:sp>
    <dsp:sp modelId="{17DB7DC8-5326-484A-A94E-130169FDCE5C}">
      <dsp:nvSpPr>
        <dsp:cNvPr id="0" name=""/>
        <dsp:cNvSpPr/>
      </dsp:nvSpPr>
      <dsp:spPr>
        <a:xfrm>
          <a:off x="0" y="3457130"/>
          <a:ext cx="7335416" cy="736368"/>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Internal changes are limited  to the upper digestive tract and respiratory.</a:t>
          </a:r>
        </a:p>
      </dsp:txBody>
      <dsp:txXfrm>
        <a:off x="35947" y="3493077"/>
        <a:ext cx="7263522" cy="66447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A2E81-E7C3-48AD-B59C-AB803BEDF2BC}">
      <dsp:nvSpPr>
        <dsp:cNvPr id="0" name=""/>
        <dsp:cNvSpPr/>
      </dsp:nvSpPr>
      <dsp:spPr>
        <a:xfrm>
          <a:off x="0" y="33515"/>
          <a:ext cx="10058399" cy="5148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AUTOPSY FINDINGS</a:t>
          </a:r>
          <a:endParaRPr lang="en-IN" sz="2200" kern="1200"/>
        </a:p>
      </dsp:txBody>
      <dsp:txXfrm>
        <a:off x="25130" y="58645"/>
        <a:ext cx="10008139" cy="464540"/>
      </dsp:txXfrm>
    </dsp:sp>
    <dsp:sp modelId="{C43D54E4-A696-437E-80E3-7106105D9460}">
      <dsp:nvSpPr>
        <dsp:cNvPr id="0" name=""/>
        <dsp:cNvSpPr/>
      </dsp:nvSpPr>
      <dsp:spPr>
        <a:xfrm>
          <a:off x="0" y="611675"/>
          <a:ext cx="10058399" cy="5148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The eyes may be bright, glistening and prominent with dilated pupils.</a:t>
          </a:r>
        </a:p>
      </dsp:txBody>
      <dsp:txXfrm>
        <a:off x="25130" y="636805"/>
        <a:ext cx="10008139" cy="464540"/>
      </dsp:txXfrm>
    </dsp:sp>
    <dsp:sp modelId="{DADB521B-63C9-441E-977A-F5336F1C37C4}">
      <dsp:nvSpPr>
        <dsp:cNvPr id="0" name=""/>
        <dsp:cNvSpPr/>
      </dsp:nvSpPr>
      <dsp:spPr>
        <a:xfrm>
          <a:off x="0" y="1189836"/>
          <a:ext cx="10058399" cy="5148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The jaws are firmly closed and there is froth at the mouth.</a:t>
          </a:r>
        </a:p>
      </dsp:txBody>
      <dsp:txXfrm>
        <a:off x="25130" y="1214966"/>
        <a:ext cx="10008139" cy="464540"/>
      </dsp:txXfrm>
    </dsp:sp>
    <dsp:sp modelId="{7D14E856-2AA9-4753-B007-207031842DCE}">
      <dsp:nvSpPr>
        <dsp:cNvPr id="0" name=""/>
        <dsp:cNvSpPr/>
      </dsp:nvSpPr>
      <dsp:spPr>
        <a:xfrm>
          <a:off x="0" y="1767996"/>
          <a:ext cx="10058399" cy="5148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The colour of the post-mortem staining is bright red.</a:t>
          </a:r>
        </a:p>
      </dsp:txBody>
      <dsp:txXfrm>
        <a:off x="25130" y="1793126"/>
        <a:ext cx="10008139" cy="464540"/>
      </dsp:txXfrm>
    </dsp:sp>
    <dsp:sp modelId="{7716C629-B695-43D1-A999-5044C6163722}">
      <dsp:nvSpPr>
        <dsp:cNvPr id="0" name=""/>
        <dsp:cNvSpPr/>
      </dsp:nvSpPr>
      <dsp:spPr>
        <a:xfrm>
          <a:off x="0" y="2346156"/>
          <a:ext cx="10058399" cy="5148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Blood stained froth may be found in the trachea and bronchi.</a:t>
          </a:r>
        </a:p>
      </dsp:txBody>
      <dsp:txXfrm>
        <a:off x="25130" y="2371286"/>
        <a:ext cx="10008139" cy="464540"/>
      </dsp:txXfrm>
    </dsp:sp>
    <dsp:sp modelId="{2488E095-D65D-4767-881B-42608027B4A5}">
      <dsp:nvSpPr>
        <dsp:cNvPr id="0" name=""/>
        <dsp:cNvSpPr/>
      </dsp:nvSpPr>
      <dsp:spPr>
        <a:xfrm>
          <a:off x="0" y="2924316"/>
          <a:ext cx="10058399" cy="5148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There is congestion of viscera and oedema of the lungs.</a:t>
          </a:r>
        </a:p>
      </dsp:txBody>
      <dsp:txXfrm>
        <a:off x="25130" y="2949446"/>
        <a:ext cx="10008139" cy="464540"/>
      </dsp:txXfrm>
    </dsp:sp>
    <dsp:sp modelId="{9BB79913-70ED-4B00-A2CC-8BF3F593740F}">
      <dsp:nvSpPr>
        <dsp:cNvPr id="0" name=""/>
        <dsp:cNvSpPr/>
      </dsp:nvSpPr>
      <dsp:spPr>
        <a:xfrm>
          <a:off x="0" y="3502476"/>
          <a:ext cx="10058399" cy="5148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All the vessels of the body including the veins contain arterial blood.</a:t>
          </a:r>
        </a:p>
      </dsp:txBody>
      <dsp:txXfrm>
        <a:off x="25130" y="3527606"/>
        <a:ext cx="10008139" cy="4645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815BC-1B43-4B76-9831-C2FD73BE6FD6}">
      <dsp:nvSpPr>
        <dsp:cNvPr id="0" name=""/>
        <dsp:cNvSpPr/>
      </dsp:nvSpPr>
      <dsp:spPr>
        <a:xfrm>
          <a:off x="0" y="798516"/>
          <a:ext cx="10058399" cy="56159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mucosa of the stomach and intestines is often red and congested.</a:t>
          </a:r>
          <a:endParaRPr lang="en-IN" sz="2400" kern="1200"/>
        </a:p>
      </dsp:txBody>
      <dsp:txXfrm>
        <a:off x="27415" y="825931"/>
        <a:ext cx="10003569" cy="506769"/>
      </dsp:txXfrm>
    </dsp:sp>
    <dsp:sp modelId="{79A6FC5B-8527-463B-A3F2-F713311F66DA}">
      <dsp:nvSpPr>
        <dsp:cNvPr id="0" name=""/>
        <dsp:cNvSpPr/>
      </dsp:nvSpPr>
      <dsp:spPr>
        <a:xfrm>
          <a:off x="0" y="1429236"/>
          <a:ext cx="10058399" cy="56159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Cyanide salts produce slight corrosion of mouth.</a:t>
          </a:r>
          <a:endParaRPr lang="en-IN" sz="2400" kern="1200"/>
        </a:p>
      </dsp:txBody>
      <dsp:txXfrm>
        <a:off x="27415" y="1456651"/>
        <a:ext cx="10003569" cy="506769"/>
      </dsp:txXfrm>
    </dsp:sp>
    <dsp:sp modelId="{253EDA06-32B8-4EF9-8064-CFE51611ED6C}">
      <dsp:nvSpPr>
        <dsp:cNvPr id="0" name=""/>
        <dsp:cNvSpPr/>
      </dsp:nvSpPr>
      <dsp:spPr>
        <a:xfrm>
          <a:off x="0" y="2059956"/>
          <a:ext cx="10058399" cy="56159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ML ASPECTS- (1) Used for suicide. </a:t>
          </a:r>
          <a:endParaRPr lang="en-IN" sz="2400" kern="1200"/>
        </a:p>
      </dsp:txBody>
      <dsp:txXfrm>
        <a:off x="27415" y="2087371"/>
        <a:ext cx="10003569" cy="506769"/>
      </dsp:txXfrm>
    </dsp:sp>
    <dsp:sp modelId="{7119DF2D-F1E3-4175-99FF-B157F75FB096}">
      <dsp:nvSpPr>
        <dsp:cNvPr id="0" name=""/>
        <dsp:cNvSpPr/>
      </dsp:nvSpPr>
      <dsp:spPr>
        <a:xfrm>
          <a:off x="0" y="2690676"/>
          <a:ext cx="10058399" cy="56159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(2) Homicide is rare.</a:t>
          </a:r>
          <a:endParaRPr lang="en-IN" sz="2400" kern="1200"/>
        </a:p>
      </dsp:txBody>
      <dsp:txXfrm>
        <a:off x="27415" y="2718091"/>
        <a:ext cx="10003569" cy="50676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79EC0-055F-4A28-AAE9-06761F439620}">
      <dsp:nvSpPr>
        <dsp:cNvPr id="0" name=""/>
        <dsp:cNvSpPr/>
      </dsp:nvSpPr>
      <dsp:spPr>
        <a:xfrm rot="971335">
          <a:off x="2910846" y="2720018"/>
          <a:ext cx="2208106" cy="55371"/>
        </a:xfrm>
        <a:custGeom>
          <a:avLst/>
          <a:gdLst/>
          <a:ahLst/>
          <a:cxnLst/>
          <a:rect l="0" t="0" r="0" b="0"/>
          <a:pathLst>
            <a:path>
              <a:moveTo>
                <a:pt x="0" y="27685"/>
              </a:moveTo>
              <a:lnTo>
                <a:pt x="2208106" y="2768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AEE1AE-E3BF-462C-B9E5-B8849329DAFE}">
      <dsp:nvSpPr>
        <dsp:cNvPr id="0" name=""/>
        <dsp:cNvSpPr/>
      </dsp:nvSpPr>
      <dsp:spPr>
        <a:xfrm rot="20633383">
          <a:off x="2884976" y="1239843"/>
          <a:ext cx="3547064" cy="55371"/>
        </a:xfrm>
        <a:custGeom>
          <a:avLst/>
          <a:gdLst/>
          <a:ahLst/>
          <a:cxnLst/>
          <a:rect l="0" t="0" r="0" b="0"/>
          <a:pathLst>
            <a:path>
              <a:moveTo>
                <a:pt x="0" y="27685"/>
              </a:moveTo>
              <a:lnTo>
                <a:pt x="3547064" y="2768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F24803-015B-471F-9E39-E06B34C7FDE5}">
      <dsp:nvSpPr>
        <dsp:cNvPr id="0" name=""/>
        <dsp:cNvSpPr/>
      </dsp:nvSpPr>
      <dsp:spPr>
        <a:xfrm>
          <a:off x="102187" y="420997"/>
          <a:ext cx="3355808" cy="335580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DD0E01-D4D2-4B8E-BB2F-89759832F437}">
      <dsp:nvSpPr>
        <dsp:cNvPr id="0" name=""/>
        <dsp:cNvSpPr/>
      </dsp:nvSpPr>
      <dsp:spPr>
        <a:xfrm>
          <a:off x="6325506" y="-424551"/>
          <a:ext cx="1878606" cy="18786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Accidental case in Industry</a:t>
          </a:r>
          <a:endParaRPr lang="en-IN" sz="1500" kern="1200" dirty="0"/>
        </a:p>
      </dsp:txBody>
      <dsp:txXfrm>
        <a:off x="6600621" y="-149436"/>
        <a:ext cx="1328376" cy="1328376"/>
      </dsp:txXfrm>
    </dsp:sp>
    <dsp:sp modelId="{6152C6D9-8F69-45BC-91C6-22093F48163C}">
      <dsp:nvSpPr>
        <dsp:cNvPr id="0" name=""/>
        <dsp:cNvSpPr/>
      </dsp:nvSpPr>
      <dsp:spPr>
        <a:xfrm>
          <a:off x="4917993" y="1766178"/>
          <a:ext cx="5044585" cy="39519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What- </a:t>
          </a:r>
          <a:r>
            <a:rPr lang="en-US" sz="1500" b="0" i="0" kern="1200" dirty="0"/>
            <a:t>The incident occurred in a handicraft industry in Jodhpur city, Rajasthan, India, where metallic furniture like office tables, chairs, racks, etc., are manufactured. As per the police information, four workers suddenly fell unconscious while working in the electroplating chamber. Three workers were declared dead on reaching the hospital, while one could be saved. Death scene investigation revealed that the industry had big electroplating tanks.</a:t>
          </a:r>
          <a:endParaRPr lang="en-IN" sz="1500" kern="1200" dirty="0"/>
        </a:p>
      </dsp:txBody>
      <dsp:txXfrm>
        <a:off x="5656755" y="2344927"/>
        <a:ext cx="3567061" cy="279444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C3997-1A3E-44E8-8968-996B8290225A}">
      <dsp:nvSpPr>
        <dsp:cNvPr id="0" name=""/>
        <dsp:cNvSpPr/>
      </dsp:nvSpPr>
      <dsp:spPr>
        <a:xfrm>
          <a:off x="0" y="115956"/>
          <a:ext cx="10058399" cy="38188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t>On the fateful day, two workers were cleaning the electroplating tank. One of them got into the tank, and another person helped him by giving him the cleaning material. Upon entering the tank, the first worker suddenly fell unconscious and did not reply to the second worker's call. The second worker entered the tank and fell unconscious too. The other two co-workers working nearby came to the rescue, and they also fell unconscious in the tank. All four were immediately transferred to a nearby hospital. Out of the four, three were declared dead when they were brought to the hospital, while one was admitted and later discharged healthy after two days.</a:t>
          </a:r>
          <a:endParaRPr lang="en-IN" sz="2400" kern="1200"/>
        </a:p>
      </dsp:txBody>
      <dsp:txXfrm>
        <a:off x="186422" y="302378"/>
        <a:ext cx="9685555" cy="344603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21B2A-6EE6-4EFC-906C-B17ED94F011B}">
      <dsp:nvSpPr>
        <dsp:cNvPr id="0" name=""/>
        <dsp:cNvSpPr/>
      </dsp:nvSpPr>
      <dsp:spPr>
        <a:xfrm>
          <a:off x="0" y="293926"/>
          <a:ext cx="3603171" cy="18500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Evidence- A</a:t>
          </a:r>
          <a:r>
            <a:rPr lang="en-US" sz="2200" b="0" i="0" kern="1200"/>
            <a:t>t autopsy, all three deceased had similar findings. </a:t>
          </a:r>
          <a:endParaRPr lang="en-IN" sz="2200" kern="1200"/>
        </a:p>
      </dsp:txBody>
      <dsp:txXfrm>
        <a:off x="90313" y="384239"/>
        <a:ext cx="3422545" cy="1669436"/>
      </dsp:txXfrm>
    </dsp:sp>
    <dsp:sp modelId="{F88211BE-D155-49C0-9977-895036F1942E}">
      <dsp:nvSpPr>
        <dsp:cNvPr id="0" name=""/>
        <dsp:cNvSpPr/>
      </dsp:nvSpPr>
      <dsp:spPr>
        <a:xfrm>
          <a:off x="0" y="2207349"/>
          <a:ext cx="3603171" cy="18500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The bodies of all three deceased showed pinkish post-mortem staining over the back and dependent regions.</a:t>
          </a:r>
          <a:endParaRPr lang="en-IN" sz="2200" kern="1200"/>
        </a:p>
      </dsp:txBody>
      <dsp:txXfrm>
        <a:off x="90313" y="2297662"/>
        <a:ext cx="3422545" cy="166943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D9E16E-9722-4CD8-BD53-0AABDEE88903}">
      <dsp:nvSpPr>
        <dsp:cNvPr id="0" name=""/>
        <dsp:cNvSpPr/>
      </dsp:nvSpPr>
      <dsp:spPr>
        <a:xfrm>
          <a:off x="0" y="80384"/>
          <a:ext cx="7419392"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Mucosal wall of the respiratory tract was congested</a:t>
          </a:r>
          <a:endParaRPr lang="en-IN" sz="1700" kern="1200"/>
        </a:p>
      </dsp:txBody>
      <dsp:txXfrm>
        <a:off x="32163" y="112547"/>
        <a:ext cx="7355066" cy="594530"/>
      </dsp:txXfrm>
    </dsp:sp>
    <dsp:sp modelId="{2D98E7E6-B760-405C-9E02-71D7717BC591}">
      <dsp:nvSpPr>
        <dsp:cNvPr id="0" name=""/>
        <dsp:cNvSpPr/>
      </dsp:nvSpPr>
      <dsp:spPr>
        <a:xfrm>
          <a:off x="0" y="788200"/>
          <a:ext cx="7419392"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Lungs were congested and oedematous.</a:t>
          </a:r>
          <a:endParaRPr lang="en-IN" sz="1700" kern="1200"/>
        </a:p>
      </dsp:txBody>
      <dsp:txXfrm>
        <a:off x="32163" y="820363"/>
        <a:ext cx="7355066" cy="594530"/>
      </dsp:txXfrm>
    </dsp:sp>
    <dsp:sp modelId="{AC7F6E99-70E2-4A29-BA1C-AE34BBA4FBC0}">
      <dsp:nvSpPr>
        <dsp:cNvPr id="0" name=""/>
        <dsp:cNvSpPr/>
      </dsp:nvSpPr>
      <dsp:spPr>
        <a:xfrm>
          <a:off x="0" y="1496017"/>
          <a:ext cx="7419392"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Both the lungs of all three deceased had multiple subpleural petechial hemorrhages. </a:t>
          </a:r>
          <a:endParaRPr lang="en-IN" sz="1700" kern="1200"/>
        </a:p>
      </dsp:txBody>
      <dsp:txXfrm>
        <a:off x="32163" y="1528180"/>
        <a:ext cx="7355066" cy="594530"/>
      </dsp:txXfrm>
    </dsp:sp>
    <dsp:sp modelId="{1BA05576-BCB5-469C-ADA6-8182D97B0D55}">
      <dsp:nvSpPr>
        <dsp:cNvPr id="0" name=""/>
        <dsp:cNvSpPr/>
      </dsp:nvSpPr>
      <dsp:spPr>
        <a:xfrm>
          <a:off x="0" y="2203833"/>
          <a:ext cx="7419392"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Petechial hemorrhages were also seen on the epicardium. </a:t>
          </a:r>
          <a:endParaRPr lang="en-IN" sz="1700" kern="1200"/>
        </a:p>
      </dsp:txBody>
      <dsp:txXfrm>
        <a:off x="32163" y="2235996"/>
        <a:ext cx="7355066" cy="594530"/>
      </dsp:txXfrm>
    </dsp:sp>
    <dsp:sp modelId="{9490A411-5904-4D40-90A0-C7D074EC326C}">
      <dsp:nvSpPr>
        <dsp:cNvPr id="0" name=""/>
        <dsp:cNvSpPr/>
      </dsp:nvSpPr>
      <dsp:spPr>
        <a:xfrm>
          <a:off x="0" y="2911649"/>
          <a:ext cx="7419392"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The brain was congested and oedematous. </a:t>
          </a:r>
          <a:endParaRPr lang="en-IN" sz="1700" kern="1200"/>
        </a:p>
      </dsp:txBody>
      <dsp:txXfrm>
        <a:off x="32163" y="2943812"/>
        <a:ext cx="7355066" cy="594530"/>
      </dsp:txXfrm>
    </dsp:sp>
    <dsp:sp modelId="{37DA1C9E-4ED5-4120-87A0-720D33D2BDAF}">
      <dsp:nvSpPr>
        <dsp:cNvPr id="0" name=""/>
        <dsp:cNvSpPr/>
      </dsp:nvSpPr>
      <dsp:spPr>
        <a:xfrm>
          <a:off x="0" y="3619465"/>
          <a:ext cx="7419392"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The stomach mucosa was congested. </a:t>
          </a:r>
          <a:endParaRPr lang="en-IN" sz="1700" kern="1200"/>
        </a:p>
      </dsp:txBody>
      <dsp:txXfrm>
        <a:off x="32163" y="3651628"/>
        <a:ext cx="7355066" cy="594530"/>
      </dsp:txXfrm>
    </dsp:sp>
    <dsp:sp modelId="{9F401070-A99D-4186-8247-F0762C1A67C5}">
      <dsp:nvSpPr>
        <dsp:cNvPr id="0" name=""/>
        <dsp:cNvSpPr/>
      </dsp:nvSpPr>
      <dsp:spPr>
        <a:xfrm>
          <a:off x="0" y="4327282"/>
          <a:ext cx="7419392"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The rest of the visceral organs were congested.</a:t>
          </a:r>
          <a:endParaRPr lang="en-IN" sz="1700" kern="1200"/>
        </a:p>
      </dsp:txBody>
      <dsp:txXfrm>
        <a:off x="32163" y="4359445"/>
        <a:ext cx="7355066" cy="59453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02657-3D22-49FD-8558-09347765B607}">
      <dsp:nvSpPr>
        <dsp:cNvPr id="0" name=""/>
        <dsp:cNvSpPr/>
      </dsp:nvSpPr>
      <dsp:spPr>
        <a:xfrm>
          <a:off x="0" y="51455"/>
          <a:ext cx="10515600" cy="4680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AUTOPSY FINDINGS:</a:t>
          </a:r>
          <a:endParaRPr lang="en-IN" sz="2000" kern="1200"/>
        </a:p>
      </dsp:txBody>
      <dsp:txXfrm>
        <a:off x="22846" y="74301"/>
        <a:ext cx="10469908" cy="422308"/>
      </dsp:txXfrm>
    </dsp:sp>
    <dsp:sp modelId="{6E246500-744E-47BD-8F98-2DA5F4E50ABB}">
      <dsp:nvSpPr>
        <dsp:cNvPr id="0" name=""/>
        <dsp:cNvSpPr/>
      </dsp:nvSpPr>
      <dsp:spPr>
        <a:xfrm>
          <a:off x="0" y="577055"/>
          <a:ext cx="10515600" cy="4680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 Fragments of seeds may be find in the stomach wash and intestine:</a:t>
          </a:r>
          <a:endParaRPr lang="en-IN" sz="2000" kern="1200"/>
        </a:p>
      </dsp:txBody>
      <dsp:txXfrm>
        <a:off x="22846" y="599901"/>
        <a:ext cx="10469908" cy="422308"/>
      </dsp:txXfrm>
    </dsp:sp>
    <dsp:sp modelId="{E19B7489-5C4C-4038-BC70-501588DE85AC}">
      <dsp:nvSpPr>
        <dsp:cNvPr id="0" name=""/>
        <dsp:cNvSpPr/>
      </dsp:nvSpPr>
      <dsp:spPr>
        <a:xfrm>
          <a:off x="0" y="1045055"/>
          <a:ext cx="10515600" cy="80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Vomit matter</a:t>
          </a:r>
          <a:endParaRPr lang="en-IN" sz="1600" kern="1200"/>
        </a:p>
        <a:p>
          <a:pPr marL="171450" lvl="1" indent="-171450" algn="l" defTabSz="711200">
            <a:lnSpc>
              <a:spcPct val="90000"/>
            </a:lnSpc>
            <a:spcBef>
              <a:spcPct val="0"/>
            </a:spcBef>
            <a:spcAft>
              <a:spcPct val="20000"/>
            </a:spcAft>
            <a:buChar char="•"/>
          </a:pPr>
          <a:r>
            <a:rPr lang="en-US" sz="1600" kern="1200"/>
            <a:t>Stomach Content</a:t>
          </a:r>
          <a:endParaRPr lang="en-IN" sz="1600" kern="1200"/>
        </a:p>
        <a:p>
          <a:pPr marL="171450" lvl="1" indent="-171450" algn="l" defTabSz="711200">
            <a:lnSpc>
              <a:spcPct val="90000"/>
            </a:lnSpc>
            <a:spcBef>
              <a:spcPct val="0"/>
            </a:spcBef>
            <a:spcAft>
              <a:spcPct val="20000"/>
            </a:spcAft>
            <a:buChar char="•"/>
          </a:pPr>
          <a:r>
            <a:rPr lang="en-US" sz="1600" kern="1200"/>
            <a:t>Faecal matter</a:t>
          </a:r>
          <a:endParaRPr lang="en-IN" sz="1600" kern="1200"/>
        </a:p>
      </dsp:txBody>
      <dsp:txXfrm>
        <a:off x="0" y="1045055"/>
        <a:ext cx="10515600" cy="807299"/>
      </dsp:txXfrm>
    </dsp:sp>
    <dsp:sp modelId="{4160B619-6626-4195-A673-A1BF2D8BD24F}">
      <dsp:nvSpPr>
        <dsp:cNvPr id="0" name=""/>
        <dsp:cNvSpPr/>
      </dsp:nvSpPr>
      <dsp:spPr>
        <a:xfrm>
          <a:off x="0" y="1852355"/>
          <a:ext cx="10515600" cy="4680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 Congestion appears in:</a:t>
          </a:r>
          <a:endParaRPr lang="en-IN" sz="2000" kern="1200"/>
        </a:p>
      </dsp:txBody>
      <dsp:txXfrm>
        <a:off x="22846" y="1875201"/>
        <a:ext cx="10469908" cy="422308"/>
      </dsp:txXfrm>
    </dsp:sp>
    <dsp:sp modelId="{7DA40487-BFD6-435B-B43A-98BF4E872E76}">
      <dsp:nvSpPr>
        <dsp:cNvPr id="0" name=""/>
        <dsp:cNvSpPr/>
      </dsp:nvSpPr>
      <dsp:spPr>
        <a:xfrm>
          <a:off x="0" y="2320355"/>
          <a:ext cx="10515600" cy="80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Oesophagus</a:t>
          </a:r>
          <a:endParaRPr lang="en-IN" sz="1600" kern="1200"/>
        </a:p>
        <a:p>
          <a:pPr marL="171450" lvl="1" indent="-171450" algn="l" defTabSz="711200">
            <a:lnSpc>
              <a:spcPct val="90000"/>
            </a:lnSpc>
            <a:spcBef>
              <a:spcPct val="0"/>
            </a:spcBef>
            <a:spcAft>
              <a:spcPct val="20000"/>
            </a:spcAft>
            <a:buChar char="•"/>
          </a:pPr>
          <a:r>
            <a:rPr lang="en-US" sz="1600" kern="1200"/>
            <a:t>Stomach</a:t>
          </a:r>
          <a:endParaRPr lang="en-IN" sz="1600" kern="1200"/>
        </a:p>
        <a:p>
          <a:pPr marL="171450" lvl="1" indent="-171450" algn="l" defTabSz="711200">
            <a:lnSpc>
              <a:spcPct val="90000"/>
            </a:lnSpc>
            <a:spcBef>
              <a:spcPct val="0"/>
            </a:spcBef>
            <a:spcAft>
              <a:spcPct val="20000"/>
            </a:spcAft>
            <a:buChar char="•"/>
          </a:pPr>
          <a:r>
            <a:rPr lang="en-US" sz="1600" kern="1200"/>
            <a:t>Deudonum</a:t>
          </a:r>
          <a:endParaRPr lang="en-IN" sz="1600" kern="1200"/>
        </a:p>
      </dsp:txBody>
      <dsp:txXfrm>
        <a:off x="0" y="2320355"/>
        <a:ext cx="10515600" cy="807299"/>
      </dsp:txXfrm>
    </dsp:sp>
    <dsp:sp modelId="{7805BDB9-86C8-49D1-A859-17B564CBE7C0}">
      <dsp:nvSpPr>
        <dsp:cNvPr id="0" name=""/>
        <dsp:cNvSpPr/>
      </dsp:nvSpPr>
      <dsp:spPr>
        <a:xfrm>
          <a:off x="0" y="3127655"/>
          <a:ext cx="10515600" cy="4680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 Inflammation occurs in rare cases in mucous membrane of the stomach.</a:t>
          </a:r>
          <a:endParaRPr lang="en-IN" sz="2000" kern="1200"/>
        </a:p>
      </dsp:txBody>
      <dsp:txXfrm>
        <a:off x="22846" y="3150501"/>
        <a:ext cx="10469908" cy="422308"/>
      </dsp:txXfrm>
    </dsp:sp>
    <dsp:sp modelId="{EBADB795-88DE-4460-BD72-B3E1B6D09F13}">
      <dsp:nvSpPr>
        <dsp:cNvPr id="0" name=""/>
        <dsp:cNvSpPr/>
      </dsp:nvSpPr>
      <dsp:spPr>
        <a:xfrm>
          <a:off x="0" y="3653255"/>
          <a:ext cx="10515600" cy="4680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 Dilated pupils</a:t>
          </a:r>
          <a:endParaRPr lang="en-IN" sz="2000" kern="1200"/>
        </a:p>
      </dsp:txBody>
      <dsp:txXfrm>
        <a:off x="22846" y="3676101"/>
        <a:ext cx="10469908" cy="422308"/>
      </dsp:txXfrm>
    </dsp:sp>
    <dsp:sp modelId="{5E72E446-5058-40D9-977C-DEE99417BDEE}">
      <dsp:nvSpPr>
        <dsp:cNvPr id="0" name=""/>
        <dsp:cNvSpPr/>
      </dsp:nvSpPr>
      <dsp:spPr>
        <a:xfrm>
          <a:off x="0" y="4178855"/>
          <a:ext cx="10515600" cy="4680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e) Cyanosis</a:t>
          </a:r>
          <a:endParaRPr lang="en-IN" sz="2000" kern="1200"/>
        </a:p>
      </dsp:txBody>
      <dsp:txXfrm>
        <a:off x="22846" y="4201701"/>
        <a:ext cx="10469908" cy="422308"/>
      </dsp:txXfrm>
    </dsp:sp>
    <dsp:sp modelId="{2966A466-D278-43EB-B7C1-88C45F07EC1F}">
      <dsp:nvSpPr>
        <dsp:cNvPr id="0" name=""/>
        <dsp:cNvSpPr/>
      </dsp:nvSpPr>
      <dsp:spPr>
        <a:xfrm>
          <a:off x="0" y="4704454"/>
          <a:ext cx="10515600" cy="4680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f) Seeds resists putrefaction hence can be recovered from decomposed body</a:t>
          </a:r>
          <a:endParaRPr lang="en-IN" sz="2000" kern="1200"/>
        </a:p>
      </dsp:txBody>
      <dsp:txXfrm>
        <a:off x="22846" y="4727300"/>
        <a:ext cx="10469908" cy="42230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C205A-161A-460E-A7CC-E807288EC2D6}">
      <dsp:nvSpPr>
        <dsp:cNvPr id="0" name=""/>
        <dsp:cNvSpPr/>
      </dsp:nvSpPr>
      <dsp:spPr>
        <a:xfrm>
          <a:off x="0" y="20205"/>
          <a:ext cx="6150429" cy="10214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Who- </a:t>
          </a:r>
          <a:r>
            <a:rPr lang="en-IN" sz="2500" b="0" i="0" kern="1200"/>
            <a:t>38 year old lady</a:t>
          </a:r>
          <a:endParaRPr lang="en-IN" sz="2500" kern="1200"/>
        </a:p>
      </dsp:txBody>
      <dsp:txXfrm>
        <a:off x="49862" y="70067"/>
        <a:ext cx="6050705" cy="921703"/>
      </dsp:txXfrm>
    </dsp:sp>
    <dsp:sp modelId="{28EE7382-FEB6-41BA-B4B4-FC567C4A73A3}">
      <dsp:nvSpPr>
        <dsp:cNvPr id="0" name=""/>
        <dsp:cNvSpPr/>
      </dsp:nvSpPr>
      <dsp:spPr>
        <a:xfrm>
          <a:off x="0" y="1113632"/>
          <a:ext cx="6150429" cy="3217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What- </a:t>
          </a:r>
          <a:r>
            <a:rPr lang="en-US" sz="2500" b="0" i="0" kern="1200"/>
            <a:t>A 38 year old lady was brought for autopsy with the history of taking some seeds. She was admitted to the hospital where she succumbed after 4 hours of admission. During hospital stay, she had fever, dilated pupils, difficulty in eating and breathing and convulsions. </a:t>
          </a:r>
          <a:endParaRPr lang="en-IN" sz="2500" kern="1200"/>
        </a:p>
      </dsp:txBody>
      <dsp:txXfrm>
        <a:off x="157065" y="1270697"/>
        <a:ext cx="5836299" cy="290337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600AA-26FB-4899-A243-C7C61FC59F78}">
      <dsp:nvSpPr>
        <dsp:cNvPr id="0" name=""/>
        <dsp:cNvSpPr/>
      </dsp:nvSpPr>
      <dsp:spPr>
        <a:xfrm>
          <a:off x="0" y="110053"/>
          <a:ext cx="10058399"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Evidence- </a:t>
          </a:r>
          <a:endParaRPr lang="en-IN" sz="1700" kern="1200"/>
        </a:p>
      </dsp:txBody>
      <dsp:txXfrm>
        <a:off x="32163" y="142216"/>
        <a:ext cx="9994073" cy="594530"/>
      </dsp:txXfrm>
    </dsp:sp>
    <dsp:sp modelId="{77405761-60DA-4078-8E72-47930EFC8ED3}">
      <dsp:nvSpPr>
        <dsp:cNvPr id="0" name=""/>
        <dsp:cNvSpPr/>
      </dsp:nvSpPr>
      <dsp:spPr>
        <a:xfrm>
          <a:off x="0" y="817869"/>
          <a:ext cx="10058399"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L</a:t>
          </a:r>
          <a:r>
            <a:rPr lang="en-US" sz="1700" b="0" i="0" kern="1200"/>
            <a:t>ungs were edematous and congestion of gastric mucosa was seen.(Figure 1) </a:t>
          </a:r>
          <a:endParaRPr lang="en-IN" sz="1700" kern="1200"/>
        </a:p>
      </dsp:txBody>
      <dsp:txXfrm>
        <a:off x="32163" y="850032"/>
        <a:ext cx="9994073" cy="594530"/>
      </dsp:txXfrm>
    </dsp:sp>
    <dsp:sp modelId="{B5CFB7AC-6654-4E91-A884-14482747B286}">
      <dsp:nvSpPr>
        <dsp:cNvPr id="0" name=""/>
        <dsp:cNvSpPr/>
      </dsp:nvSpPr>
      <dsp:spPr>
        <a:xfrm>
          <a:off x="0" y="1525686"/>
          <a:ext cx="10058399"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Heart dissection did not reveal anything significant on gross examination. </a:t>
          </a:r>
          <a:endParaRPr lang="en-IN" sz="1700" kern="1200"/>
        </a:p>
      </dsp:txBody>
      <dsp:txXfrm>
        <a:off x="32163" y="1557849"/>
        <a:ext cx="9994073" cy="594530"/>
      </dsp:txXfrm>
    </dsp:sp>
    <dsp:sp modelId="{79B4EEC9-0E68-4E91-B3EB-4E0D9456D0AD}">
      <dsp:nvSpPr>
        <dsp:cNvPr id="0" name=""/>
        <dsp:cNvSpPr/>
      </dsp:nvSpPr>
      <dsp:spPr>
        <a:xfrm>
          <a:off x="0" y="2233502"/>
          <a:ext cx="10058399"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Histopathology did not show any features of heart disease. </a:t>
          </a:r>
          <a:endParaRPr lang="en-IN" sz="1700" kern="1200"/>
        </a:p>
      </dsp:txBody>
      <dsp:txXfrm>
        <a:off x="32163" y="2265665"/>
        <a:ext cx="9994073" cy="594530"/>
      </dsp:txXfrm>
    </dsp:sp>
    <dsp:sp modelId="{FE8704C7-CAE3-492B-8870-956698D7D7C4}">
      <dsp:nvSpPr>
        <dsp:cNvPr id="0" name=""/>
        <dsp:cNvSpPr/>
      </dsp:nvSpPr>
      <dsp:spPr>
        <a:xfrm>
          <a:off x="0" y="2941318"/>
          <a:ext cx="10058399"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Chemical analysis showed presence of atropine in stomach contents, liver, kidney and blood. </a:t>
          </a:r>
          <a:endParaRPr lang="en-IN" sz="1700" kern="1200"/>
        </a:p>
      </dsp:txBody>
      <dsp:txXfrm>
        <a:off x="32163" y="2973481"/>
        <a:ext cx="9994073" cy="594530"/>
      </dsp:txXfrm>
    </dsp:sp>
    <dsp:sp modelId="{BA3BD422-C033-4912-AD3F-36F6AE5CD8CA}">
      <dsp:nvSpPr>
        <dsp:cNvPr id="0" name=""/>
        <dsp:cNvSpPr/>
      </dsp:nvSpPr>
      <dsp:spPr>
        <a:xfrm>
          <a:off x="0" y="3649135"/>
          <a:ext cx="10058399"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It was concluded that death was due to respiratory paralysis as a result of consumption of datura seeds after ruling out all the other causes of death.</a:t>
          </a:r>
          <a:endParaRPr lang="en-IN" sz="1700" kern="1200"/>
        </a:p>
      </dsp:txBody>
      <dsp:txXfrm>
        <a:off x="32163" y="3681298"/>
        <a:ext cx="9994073" cy="59453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88050A-F63F-422B-8AC2-2E7C3217AC6F}">
      <dsp:nvSpPr>
        <dsp:cNvPr id="0" name=""/>
        <dsp:cNvSpPr/>
      </dsp:nvSpPr>
      <dsp:spPr>
        <a:xfrm>
          <a:off x="0" y="116919"/>
          <a:ext cx="7195457" cy="7020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AUTOPSY FINDINGS:</a:t>
          </a:r>
          <a:endParaRPr lang="en-IN" sz="3000" kern="1200" dirty="0"/>
        </a:p>
      </dsp:txBody>
      <dsp:txXfrm>
        <a:off x="34269" y="151188"/>
        <a:ext cx="7126919" cy="633462"/>
      </dsp:txXfrm>
    </dsp:sp>
    <dsp:sp modelId="{27E5FA12-7D1D-470D-A6C5-06A85CF9E7BB}">
      <dsp:nvSpPr>
        <dsp:cNvPr id="0" name=""/>
        <dsp:cNvSpPr/>
      </dsp:nvSpPr>
      <dsp:spPr>
        <a:xfrm>
          <a:off x="0" y="818919"/>
          <a:ext cx="7195457" cy="341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456"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Signs of gastrointestinal irritation, congestion of various organs, and </a:t>
          </a:r>
          <a:r>
            <a:rPr lang="en-US" sz="2300" kern="1200" dirty="0" err="1"/>
            <a:t>endocardinal</a:t>
          </a:r>
          <a:r>
            <a:rPr lang="en-US" sz="2300" kern="1200" dirty="0"/>
            <a:t> ecchymoses caused by bruising. </a:t>
          </a:r>
          <a:endParaRPr lang="en-IN" sz="2300" kern="1200" dirty="0"/>
        </a:p>
        <a:p>
          <a:pPr marL="228600" lvl="1" indent="-228600" algn="l" defTabSz="1022350">
            <a:lnSpc>
              <a:spcPct val="90000"/>
            </a:lnSpc>
            <a:spcBef>
              <a:spcPct val="0"/>
            </a:spcBef>
            <a:spcAft>
              <a:spcPct val="20000"/>
            </a:spcAft>
            <a:buChar char="•"/>
          </a:pPr>
          <a:r>
            <a:rPr lang="en-US" sz="2300" kern="1200" dirty="0"/>
            <a:t>It resists putrefaction and can be detected even years after death in exhumed putrefied bodies. </a:t>
          </a:r>
          <a:endParaRPr lang="en-IN" sz="2300" kern="1200" dirty="0"/>
        </a:p>
        <a:p>
          <a:pPr marL="228600" lvl="1" indent="-228600" algn="l" defTabSz="1022350">
            <a:lnSpc>
              <a:spcPct val="90000"/>
            </a:lnSpc>
            <a:spcBef>
              <a:spcPct val="0"/>
            </a:spcBef>
            <a:spcAft>
              <a:spcPct val="20000"/>
            </a:spcAft>
            <a:buChar char="•"/>
          </a:pPr>
          <a:r>
            <a:rPr lang="en-US" sz="2300" kern="1200" dirty="0"/>
            <a:t>Petechial hemorrhages on heart are a characteristic feature. </a:t>
          </a:r>
          <a:endParaRPr lang="en-IN" sz="2300" kern="1200" dirty="0"/>
        </a:p>
        <a:p>
          <a:pPr marL="228600" lvl="1" indent="-228600" algn="l" defTabSz="1022350">
            <a:lnSpc>
              <a:spcPct val="90000"/>
            </a:lnSpc>
            <a:spcBef>
              <a:spcPct val="0"/>
            </a:spcBef>
            <a:spcAft>
              <a:spcPct val="20000"/>
            </a:spcAft>
            <a:buChar char="•"/>
          </a:pPr>
          <a:r>
            <a:rPr lang="en-US" sz="2300" kern="1200"/>
            <a:t>Nerium odorum resists heat and can therefore be detected even from the burnt remains of the dead body.</a:t>
          </a:r>
          <a:endParaRPr lang="en-IN" sz="2300" kern="1200"/>
        </a:p>
      </dsp:txBody>
      <dsp:txXfrm>
        <a:off x="0" y="818919"/>
        <a:ext cx="7195457" cy="3415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C1E48-37EC-43D4-9832-C447E0DC10ED}">
      <dsp:nvSpPr>
        <dsp:cNvPr id="0" name=""/>
        <dsp:cNvSpPr/>
      </dsp:nvSpPr>
      <dsp:spPr>
        <a:xfrm>
          <a:off x="0" y="81981"/>
          <a:ext cx="10058399" cy="73359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Upper Digestive Tract is inflamed and swollen by oedema and severe interstitial </a:t>
          </a:r>
          <a:r>
            <a:rPr lang="en-US" sz="1900" kern="1200" dirty="0" err="1"/>
            <a:t>hamorhhage</a:t>
          </a:r>
          <a:r>
            <a:rPr lang="en-US" sz="1900" kern="1200" dirty="0"/>
            <a:t>. </a:t>
          </a:r>
          <a:endParaRPr lang="en-IN" sz="1900" kern="1200" dirty="0"/>
        </a:p>
      </dsp:txBody>
      <dsp:txXfrm>
        <a:off x="35811" y="117792"/>
        <a:ext cx="9986777" cy="661968"/>
      </dsp:txXfrm>
    </dsp:sp>
    <dsp:sp modelId="{61532E59-3ACA-450C-B558-48B88F4A2DC8}">
      <dsp:nvSpPr>
        <dsp:cNvPr id="0" name=""/>
        <dsp:cNvSpPr/>
      </dsp:nvSpPr>
      <dsp:spPr>
        <a:xfrm>
          <a:off x="0" y="870291"/>
          <a:ext cx="10058399" cy="73359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greater part of stomach may be converted into a soft boggy, black mass which readily disintegrates when touch.</a:t>
          </a:r>
          <a:endParaRPr lang="en-IN" sz="1900" kern="1200"/>
        </a:p>
      </dsp:txBody>
      <dsp:txXfrm>
        <a:off x="35811" y="906102"/>
        <a:ext cx="9986777" cy="661968"/>
      </dsp:txXfrm>
    </dsp:sp>
    <dsp:sp modelId="{A404B157-DAAB-4320-8F18-68A76C5E59C3}">
      <dsp:nvSpPr>
        <dsp:cNvPr id="0" name=""/>
        <dsp:cNvSpPr/>
      </dsp:nvSpPr>
      <dsp:spPr>
        <a:xfrm>
          <a:off x="0" y="1658601"/>
          <a:ext cx="10058399" cy="73359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small intestine may show signs of irritation.</a:t>
          </a:r>
          <a:endParaRPr lang="en-IN" sz="1900" kern="1200"/>
        </a:p>
      </dsp:txBody>
      <dsp:txXfrm>
        <a:off x="35811" y="1694412"/>
        <a:ext cx="9986777" cy="661968"/>
      </dsp:txXfrm>
    </dsp:sp>
    <dsp:sp modelId="{74E9DC8E-EDC2-4CE3-8984-21F4A47A6638}">
      <dsp:nvSpPr>
        <dsp:cNvPr id="0" name=""/>
        <dsp:cNvSpPr/>
      </dsp:nvSpPr>
      <dsp:spPr>
        <a:xfrm>
          <a:off x="0" y="2446911"/>
          <a:ext cx="10058399" cy="73359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Corrosion or severe inflammation of the larynx and the trachea may be present.</a:t>
          </a:r>
          <a:endParaRPr lang="en-IN" sz="1900" kern="1200"/>
        </a:p>
      </dsp:txBody>
      <dsp:txXfrm>
        <a:off x="35811" y="2482722"/>
        <a:ext cx="9986777" cy="661968"/>
      </dsp:txXfrm>
    </dsp:sp>
    <dsp:sp modelId="{EB66FD10-50DC-49B5-A7B3-069809437448}">
      <dsp:nvSpPr>
        <dsp:cNvPr id="0" name=""/>
        <dsp:cNvSpPr/>
      </dsp:nvSpPr>
      <dsp:spPr>
        <a:xfrm>
          <a:off x="0" y="3235221"/>
          <a:ext cx="10058399" cy="73359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ML ASPECTS- (1) Most cases are suicidal. (2) Not used for homicide. (3) Accidental cases are rare.</a:t>
          </a:r>
          <a:endParaRPr lang="en-IN" sz="1900" kern="1200"/>
        </a:p>
      </dsp:txBody>
      <dsp:txXfrm>
        <a:off x="35811" y="3271032"/>
        <a:ext cx="9986777" cy="66196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3D7B94-782C-495F-A025-78079A7ED2A3}">
      <dsp:nvSpPr>
        <dsp:cNvPr id="0" name=""/>
        <dsp:cNvSpPr/>
      </dsp:nvSpPr>
      <dsp:spPr>
        <a:xfrm>
          <a:off x="0" y="68374"/>
          <a:ext cx="10472119" cy="9087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Who- </a:t>
          </a:r>
          <a:r>
            <a:rPr lang="en-IN" sz="1800" kern="1200" dirty="0"/>
            <a:t>18 year old female</a:t>
          </a:r>
        </a:p>
      </dsp:txBody>
      <dsp:txXfrm>
        <a:off x="44360" y="112734"/>
        <a:ext cx="10383399" cy="820004"/>
      </dsp:txXfrm>
    </dsp:sp>
    <dsp:sp modelId="{45D01B90-6B65-487E-932B-EAE6AA82E3DF}">
      <dsp:nvSpPr>
        <dsp:cNvPr id="0" name=""/>
        <dsp:cNvSpPr/>
      </dsp:nvSpPr>
      <dsp:spPr>
        <a:xfrm>
          <a:off x="0" y="1026058"/>
          <a:ext cx="10472119" cy="9087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Where- Autopsy conducted at Kolkata Police Morgue</a:t>
          </a:r>
          <a:r>
            <a:rPr lang="en-US" sz="1300" kern="1200" dirty="0"/>
            <a:t>.</a:t>
          </a:r>
          <a:endParaRPr lang="en-IN" sz="1300" kern="1200" dirty="0"/>
        </a:p>
      </dsp:txBody>
      <dsp:txXfrm>
        <a:off x="44360" y="1070418"/>
        <a:ext cx="10383399" cy="820004"/>
      </dsp:txXfrm>
    </dsp:sp>
    <dsp:sp modelId="{69892623-6090-419C-9E3F-0C077DBA0385}">
      <dsp:nvSpPr>
        <dsp:cNvPr id="0" name=""/>
        <dsp:cNvSpPr/>
      </dsp:nvSpPr>
      <dsp:spPr>
        <a:xfrm>
          <a:off x="0" y="1989737"/>
          <a:ext cx="10472119" cy="13709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What- An 18 year old female, was allegedly being physically and mentally tortured for dowry by her husband and family. Ultimately, she took oleander nuts to commit suicide. She was taken to a nursing home in an unconscious state and expired 8 hours later.</a:t>
          </a:r>
          <a:endParaRPr lang="en-IN" sz="1700" kern="1200" dirty="0"/>
        </a:p>
      </dsp:txBody>
      <dsp:txXfrm>
        <a:off x="66923" y="2056660"/>
        <a:ext cx="10338273" cy="1237073"/>
      </dsp:txXfrm>
    </dsp:sp>
    <dsp:sp modelId="{0F0E4109-F759-4916-A563-DB9419D6C9CD}">
      <dsp:nvSpPr>
        <dsp:cNvPr id="0" name=""/>
        <dsp:cNvSpPr/>
      </dsp:nvSpPr>
      <dsp:spPr>
        <a:xfrm>
          <a:off x="0" y="3471997"/>
          <a:ext cx="10472119" cy="9087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EVIDENCE-     </a:t>
          </a:r>
          <a:r>
            <a:rPr lang="en-IN" sz="1700" kern="1200" dirty="0"/>
            <a:t>conjunctiva was congested  </a:t>
          </a:r>
        </a:p>
        <a:p>
          <a:pPr marL="0" lvl="0" indent="0" algn="l" defTabSz="755650">
            <a:lnSpc>
              <a:spcPct val="90000"/>
            </a:lnSpc>
            <a:spcBef>
              <a:spcPct val="0"/>
            </a:spcBef>
            <a:spcAft>
              <a:spcPct val="35000"/>
            </a:spcAft>
            <a:buNone/>
          </a:pPr>
          <a:r>
            <a:rPr lang="en-IN" sz="1700" kern="1200" dirty="0"/>
            <a:t>                            brain was congested </a:t>
          </a:r>
        </a:p>
      </dsp:txBody>
      <dsp:txXfrm>
        <a:off x="44360" y="3516357"/>
        <a:ext cx="10383399" cy="82000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0B2DC-6E89-4DD7-BE88-3B480619125F}">
      <dsp:nvSpPr>
        <dsp:cNvPr id="0" name=""/>
        <dsp:cNvSpPr/>
      </dsp:nvSpPr>
      <dsp:spPr>
        <a:xfrm>
          <a:off x="0" y="37372"/>
          <a:ext cx="10058399"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Evidence of bluish discoloration on the nail bed on both sides.(Fig 1)</a:t>
          </a:r>
          <a:endParaRPr lang="en-IN" sz="1700" kern="1200"/>
        </a:p>
      </dsp:txBody>
      <dsp:txXfrm>
        <a:off x="32163" y="69535"/>
        <a:ext cx="9994073" cy="594530"/>
      </dsp:txXfrm>
    </dsp:sp>
    <dsp:sp modelId="{7ED68FB4-AAB7-405A-989D-A0534B32DA65}">
      <dsp:nvSpPr>
        <dsp:cNvPr id="0" name=""/>
        <dsp:cNvSpPr/>
      </dsp:nvSpPr>
      <dsp:spPr>
        <a:xfrm>
          <a:off x="0" y="745188"/>
          <a:ext cx="10058399" cy="6588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On dissection, patchy haemmorhagic spots in the soft (areolar) tissues of anterior mediastinum was noted. (Fig 2)</a:t>
          </a:r>
          <a:endParaRPr lang="en-IN" sz="1700" kern="1200"/>
        </a:p>
      </dsp:txBody>
      <dsp:txXfrm>
        <a:off x="32163" y="777351"/>
        <a:ext cx="9994073" cy="59453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F9070-714C-4F23-A42D-5989FE4FD37D}">
      <dsp:nvSpPr>
        <dsp:cNvPr id="0" name=""/>
        <dsp:cNvSpPr/>
      </dsp:nvSpPr>
      <dsp:spPr>
        <a:xfrm>
          <a:off x="0" y="28535"/>
          <a:ext cx="10058399"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heart had extensive sub-epicardial ecchymoses over sterno-costal, posterior surfaces and base. (Fig 3)</a:t>
          </a:r>
          <a:endParaRPr lang="en-IN" sz="1800" kern="1200"/>
        </a:p>
      </dsp:txBody>
      <dsp:txXfrm>
        <a:off x="33926" y="62461"/>
        <a:ext cx="9990547" cy="627128"/>
      </dsp:txXfrm>
    </dsp:sp>
    <dsp:sp modelId="{D3257DD2-5550-409E-8032-3F8CA5FB6297}">
      <dsp:nvSpPr>
        <dsp:cNvPr id="0" name=""/>
        <dsp:cNvSpPr/>
      </dsp:nvSpPr>
      <dsp:spPr>
        <a:xfrm>
          <a:off x="0" y="775355"/>
          <a:ext cx="10058399" cy="6949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Sub-endocardial haemmorhage was present over both sides of the inter-ventricular septum. (Fig 4) </a:t>
          </a:r>
          <a:endParaRPr lang="en-IN" sz="1800" kern="1200"/>
        </a:p>
      </dsp:txBody>
      <dsp:txXfrm>
        <a:off x="33926" y="809281"/>
        <a:ext cx="9990547" cy="62712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6C8A6-2FB0-475D-A88C-5FDD442D1422}">
      <dsp:nvSpPr>
        <dsp:cNvPr id="0" name=""/>
        <dsp:cNvSpPr/>
      </dsp:nvSpPr>
      <dsp:spPr>
        <a:xfrm>
          <a:off x="0" y="5379"/>
          <a:ext cx="10058399" cy="542587"/>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AUTOPSY FINDINGS:</a:t>
          </a:r>
          <a:endParaRPr lang="en-IN" sz="1400" kern="1200"/>
        </a:p>
      </dsp:txBody>
      <dsp:txXfrm>
        <a:off x="26487" y="31866"/>
        <a:ext cx="10005425" cy="489613"/>
      </dsp:txXfrm>
    </dsp:sp>
    <dsp:sp modelId="{57D4B510-961B-49C9-93BA-AA1E6518C725}">
      <dsp:nvSpPr>
        <dsp:cNvPr id="0" name=""/>
        <dsp:cNvSpPr/>
      </dsp:nvSpPr>
      <dsp:spPr>
        <a:xfrm>
          <a:off x="0" y="588287"/>
          <a:ext cx="10058399" cy="542587"/>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There will be the presence of fang marks which are about 1 cm to 2.5 cm deep depending upon the type of snake bitten with some swelling around the bitten part.</a:t>
          </a:r>
          <a:endParaRPr lang="en-IN" sz="1400" kern="1200"/>
        </a:p>
      </dsp:txBody>
      <dsp:txXfrm>
        <a:off x="26487" y="614774"/>
        <a:ext cx="10005425" cy="489613"/>
      </dsp:txXfrm>
    </dsp:sp>
    <dsp:sp modelId="{B0C2B68C-C662-4835-8F20-39F08CFD6F57}">
      <dsp:nvSpPr>
        <dsp:cNvPr id="0" name=""/>
        <dsp:cNvSpPr/>
      </dsp:nvSpPr>
      <dsp:spPr>
        <a:xfrm>
          <a:off x="0" y="1171194"/>
          <a:ext cx="10058399" cy="542587"/>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There are no characteristics findings indicating the cause of death except the signs of asphyxia.</a:t>
          </a:r>
          <a:endParaRPr lang="en-IN" sz="1400" kern="1200"/>
        </a:p>
      </dsp:txBody>
      <dsp:txXfrm>
        <a:off x="26487" y="1197681"/>
        <a:ext cx="10005425" cy="489613"/>
      </dsp:txXfrm>
    </dsp:sp>
    <dsp:sp modelId="{6701DBA6-3F8F-4ACB-9E4D-C0606C74ECFF}">
      <dsp:nvSpPr>
        <dsp:cNvPr id="0" name=""/>
        <dsp:cNvSpPr/>
      </dsp:nvSpPr>
      <dsp:spPr>
        <a:xfrm>
          <a:off x="0" y="1754102"/>
          <a:ext cx="10058399" cy="542587"/>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There will be severe oozing of blood from puncture site. </a:t>
          </a:r>
          <a:endParaRPr lang="en-IN" sz="1400" kern="1200"/>
        </a:p>
      </dsp:txBody>
      <dsp:txXfrm>
        <a:off x="26487" y="1780589"/>
        <a:ext cx="10005425" cy="489613"/>
      </dsp:txXfrm>
    </dsp:sp>
    <dsp:sp modelId="{B47DE0B7-5E4B-477D-8106-68941ED40657}">
      <dsp:nvSpPr>
        <dsp:cNvPr id="0" name=""/>
        <dsp:cNvSpPr/>
      </dsp:nvSpPr>
      <dsp:spPr>
        <a:xfrm>
          <a:off x="0" y="2337009"/>
          <a:ext cx="10058399" cy="542587"/>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There are hemorrhages in lungs membranes. </a:t>
          </a:r>
          <a:endParaRPr lang="en-IN" sz="1400" kern="1200"/>
        </a:p>
      </dsp:txBody>
      <dsp:txXfrm>
        <a:off x="26487" y="2363496"/>
        <a:ext cx="10005425" cy="489613"/>
      </dsp:txXfrm>
    </dsp:sp>
    <dsp:sp modelId="{7BB3ACCC-64AC-42DA-892E-6B033D998EA6}">
      <dsp:nvSpPr>
        <dsp:cNvPr id="0" name=""/>
        <dsp:cNvSpPr/>
      </dsp:nvSpPr>
      <dsp:spPr>
        <a:xfrm>
          <a:off x="0" y="2919917"/>
          <a:ext cx="10058399" cy="542587"/>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Endocardial hemorrhages are seen especially in left ventricle. </a:t>
          </a:r>
          <a:endParaRPr lang="en-IN" sz="1400" kern="1200"/>
        </a:p>
      </dsp:txBody>
      <dsp:txXfrm>
        <a:off x="26487" y="2946404"/>
        <a:ext cx="10005425" cy="489613"/>
      </dsp:txXfrm>
    </dsp:sp>
    <dsp:sp modelId="{E70DF8FF-8AB9-4B12-9854-076424F36DC1}">
      <dsp:nvSpPr>
        <dsp:cNvPr id="0" name=""/>
        <dsp:cNvSpPr/>
      </dsp:nvSpPr>
      <dsp:spPr>
        <a:xfrm>
          <a:off x="0" y="3502824"/>
          <a:ext cx="10058399" cy="542587"/>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Petechiae are also found within kidney and mucousa of urinary bladder, </a:t>
          </a:r>
          <a:r>
            <a:rPr lang="en-IN" sz="1400" kern="1200"/>
            <a:t>stomach and intestines.</a:t>
          </a:r>
        </a:p>
      </dsp:txBody>
      <dsp:txXfrm>
        <a:off x="26487" y="3529311"/>
        <a:ext cx="10005425" cy="48961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6D0CD-1138-4036-9359-611AEE092A3E}">
      <dsp:nvSpPr>
        <dsp:cNvPr id="0" name=""/>
        <dsp:cNvSpPr/>
      </dsp:nvSpPr>
      <dsp:spPr>
        <a:xfrm>
          <a:off x="569185" y="1540393"/>
          <a:ext cx="2372021" cy="132399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Who- Woman aged 78 years</a:t>
          </a:r>
          <a:endParaRPr lang="en-IN" sz="1600" kern="1200"/>
        </a:p>
      </dsp:txBody>
      <dsp:txXfrm>
        <a:off x="569185" y="1540393"/>
        <a:ext cx="2372021" cy="1323992"/>
      </dsp:txXfrm>
    </dsp:sp>
    <dsp:sp modelId="{21BCFE73-93DD-4874-AF7D-4E559357D621}">
      <dsp:nvSpPr>
        <dsp:cNvPr id="0" name=""/>
        <dsp:cNvSpPr/>
      </dsp:nvSpPr>
      <dsp:spPr>
        <a:xfrm>
          <a:off x="3531441" y="69992"/>
          <a:ext cx="6513081" cy="44833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What- The bodies of an elderly couple, the man aged 84 years and the woman aged 78 years, were brought to the mortuary for medico-legal autopsy with history of snake bite. As per the investigation officer, the woman was the second wife of the man deceased, and they were living separately from their </a:t>
          </a:r>
          <a:r>
            <a:rPr lang="en-US" sz="1600" kern="1200" dirty="0" err="1"/>
            <a:t>children.On</a:t>
          </a:r>
          <a:r>
            <a:rPr lang="en-US" sz="1600" kern="1200" dirty="0"/>
            <a:t> the fateful day, both the victims were kidnapped along with their driver. The couple was forcefully asked to sit in the car and their driver was told to sit in another four-wheeler. The kidnapper took them to a distant confined area. On the way, the snake charmer, who was sitting by the side of the kidnapper in the front seat of the car, took out a poisonous snake from a box and made it bite the couple. The couple collapsed immediately. After that, the kidnapper threatened the couple’s driver and told him to take the couple to the hospital saying that a snake had bitten them. The driver took the couple to the private hospital where they were declared dead. The couple died within one hour of the snake bite. An in-depth probe revealed that the eldest son of the elderly couple had plotted their murder over a property dispute, had hired the contract killer and had also arranged the snake charmer to have his parents killed.</a:t>
          </a:r>
          <a:endParaRPr lang="en-IN" sz="1600" kern="1200" dirty="0"/>
        </a:p>
      </dsp:txBody>
      <dsp:txXfrm>
        <a:off x="3531441" y="69992"/>
        <a:ext cx="6513081" cy="4483353"/>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FA0FE-F55C-4DA6-B7D2-C8C9C1286F05}">
      <dsp:nvSpPr>
        <dsp:cNvPr id="0" name=""/>
        <dsp:cNvSpPr/>
      </dsp:nvSpPr>
      <dsp:spPr>
        <a:xfrm>
          <a:off x="0" y="0"/>
          <a:ext cx="7895253" cy="4959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Evidence- </a:t>
          </a:r>
          <a:endParaRPr lang="en-IN" sz="1800" kern="1200" dirty="0"/>
        </a:p>
      </dsp:txBody>
      <dsp:txXfrm>
        <a:off x="24211" y="24211"/>
        <a:ext cx="7846831" cy="447533"/>
      </dsp:txXfrm>
    </dsp:sp>
    <dsp:sp modelId="{1B220DE7-D177-4227-AE71-B9220F63A3A4}">
      <dsp:nvSpPr>
        <dsp:cNvPr id="0" name=""/>
        <dsp:cNvSpPr/>
      </dsp:nvSpPr>
      <dsp:spPr>
        <a:xfrm>
          <a:off x="0" y="575511"/>
          <a:ext cx="7895253" cy="7432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The deceased woman was of average build with the tongue tip clenched between the teeth. </a:t>
          </a:r>
          <a:endParaRPr lang="en-IN" sz="1800" kern="1200" dirty="0"/>
        </a:p>
      </dsp:txBody>
      <dsp:txXfrm>
        <a:off x="36284" y="611795"/>
        <a:ext cx="7822685" cy="670704"/>
      </dsp:txXfrm>
    </dsp:sp>
    <dsp:sp modelId="{70F81B4B-A46D-4502-85F5-A489EC6553D4}">
      <dsp:nvSpPr>
        <dsp:cNvPr id="0" name=""/>
        <dsp:cNvSpPr/>
      </dsp:nvSpPr>
      <dsp:spPr>
        <a:xfrm>
          <a:off x="0" y="1267867"/>
          <a:ext cx="7895253" cy="7432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Signs of cyanosis were present in the fingertips. </a:t>
          </a:r>
          <a:endParaRPr lang="en-IN" sz="1800" kern="1200" dirty="0"/>
        </a:p>
      </dsp:txBody>
      <dsp:txXfrm>
        <a:off x="36284" y="1304151"/>
        <a:ext cx="7822685" cy="670704"/>
      </dsp:txXfrm>
    </dsp:sp>
    <dsp:sp modelId="{09B3185C-F70A-4CA3-A6F0-72E4A72C4079}">
      <dsp:nvSpPr>
        <dsp:cNvPr id="0" name=""/>
        <dsp:cNvSpPr/>
      </dsp:nvSpPr>
      <dsp:spPr>
        <a:xfrm>
          <a:off x="0" y="2021754"/>
          <a:ext cx="7895253" cy="7432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Signs of rigor mortis were present in the whole body and postmortem lividity was present on the back of the body. </a:t>
          </a:r>
          <a:endParaRPr lang="en-IN" sz="1800" kern="1200" dirty="0"/>
        </a:p>
      </dsp:txBody>
      <dsp:txXfrm>
        <a:off x="36284" y="2058038"/>
        <a:ext cx="7822685" cy="670704"/>
      </dsp:txXfrm>
    </dsp:sp>
    <dsp:sp modelId="{1D356379-FE66-4DCE-8CC4-31BC5BD05F3B}">
      <dsp:nvSpPr>
        <dsp:cNvPr id="0" name=""/>
        <dsp:cNvSpPr/>
      </dsp:nvSpPr>
      <dsp:spPr>
        <a:xfrm>
          <a:off x="0" y="2819746"/>
          <a:ext cx="7895253" cy="7432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Small reddish abrasions were present over the left eyebrow and the left lateral malleolus. </a:t>
          </a:r>
          <a:endParaRPr lang="en-IN" sz="1800" kern="1200" dirty="0"/>
        </a:p>
      </dsp:txBody>
      <dsp:txXfrm>
        <a:off x="36284" y="2856030"/>
        <a:ext cx="7822685" cy="670704"/>
      </dsp:txXfrm>
    </dsp:sp>
    <dsp:sp modelId="{C8FD3C07-D8FD-41ED-9CFE-DB69FC6BF227}">
      <dsp:nvSpPr>
        <dsp:cNvPr id="0" name=""/>
        <dsp:cNvSpPr/>
      </dsp:nvSpPr>
      <dsp:spPr>
        <a:xfrm>
          <a:off x="0" y="3555846"/>
          <a:ext cx="7895253" cy="16851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Two fang marks of snake bite were present on the dorsal aspect of the right hand between the thumb and the index finger, 3 mm apart with bluish-reddish </a:t>
          </a:r>
          <a:r>
            <a:rPr lang="en-US" sz="1400" kern="1200" dirty="0" err="1"/>
            <a:t>discolouration</a:t>
          </a:r>
          <a:r>
            <a:rPr lang="en-US" sz="1400" kern="1200" dirty="0"/>
            <a:t> and swelling present in the surrounding area over the entire hand (Figure). </a:t>
          </a:r>
          <a:endParaRPr lang="en-IN" sz="1400" kern="1200" dirty="0"/>
        </a:p>
      </dsp:txBody>
      <dsp:txXfrm>
        <a:off x="82265" y="3638111"/>
        <a:ext cx="7730723" cy="152066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774AB-A445-4BBB-BECE-6F6B5CA90C6E}">
      <dsp:nvSpPr>
        <dsp:cNvPr id="0" name=""/>
        <dsp:cNvSpPr/>
      </dsp:nvSpPr>
      <dsp:spPr>
        <a:xfrm>
          <a:off x="0" y="81981"/>
          <a:ext cx="10058399" cy="7335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cut section showed a reddish fluid oozing out with oedema and haemorrhage present in the soft tissue underneath. </a:t>
          </a:r>
          <a:endParaRPr lang="en-IN" sz="1900" kern="1200"/>
        </a:p>
      </dsp:txBody>
      <dsp:txXfrm>
        <a:off x="35811" y="117792"/>
        <a:ext cx="9986777" cy="661968"/>
      </dsp:txXfrm>
    </dsp:sp>
    <dsp:sp modelId="{58236B0C-80DC-4178-8CFB-ECB448F3A354}">
      <dsp:nvSpPr>
        <dsp:cNvPr id="0" name=""/>
        <dsp:cNvSpPr/>
      </dsp:nvSpPr>
      <dsp:spPr>
        <a:xfrm>
          <a:off x="0" y="870291"/>
          <a:ext cx="10058399" cy="7335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On internal examination, visceral organs were congested. </a:t>
          </a:r>
          <a:endParaRPr lang="en-IN" sz="1900" kern="1200"/>
        </a:p>
      </dsp:txBody>
      <dsp:txXfrm>
        <a:off x="35811" y="906102"/>
        <a:ext cx="9986777" cy="661968"/>
      </dsp:txXfrm>
    </dsp:sp>
    <dsp:sp modelId="{4FDAA02E-A8EE-4F57-A9B7-7B7378889E4E}">
      <dsp:nvSpPr>
        <dsp:cNvPr id="0" name=""/>
        <dsp:cNvSpPr/>
      </dsp:nvSpPr>
      <dsp:spPr>
        <a:xfrm>
          <a:off x="0" y="1658601"/>
          <a:ext cx="10058399" cy="7335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lungs and the brain were congested and oedematous. </a:t>
          </a:r>
          <a:endParaRPr lang="en-IN" sz="1900" kern="1200"/>
        </a:p>
      </dsp:txBody>
      <dsp:txXfrm>
        <a:off x="35811" y="1694412"/>
        <a:ext cx="9986777" cy="661968"/>
      </dsp:txXfrm>
    </dsp:sp>
    <dsp:sp modelId="{15A30B48-EEED-4C90-B293-990CD104CC56}">
      <dsp:nvSpPr>
        <dsp:cNvPr id="0" name=""/>
        <dsp:cNvSpPr/>
      </dsp:nvSpPr>
      <dsp:spPr>
        <a:xfrm>
          <a:off x="0" y="2446911"/>
          <a:ext cx="10058399" cy="7335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kidneys were congested with corticomedullary haemorrhages present. </a:t>
          </a:r>
          <a:endParaRPr lang="en-IN" sz="1900" kern="1200"/>
        </a:p>
      </dsp:txBody>
      <dsp:txXfrm>
        <a:off x="35811" y="2482722"/>
        <a:ext cx="9986777" cy="661968"/>
      </dsp:txXfrm>
    </dsp:sp>
    <dsp:sp modelId="{CD5998F2-39CE-4BC5-8A1F-7B6BE11AD193}">
      <dsp:nvSpPr>
        <dsp:cNvPr id="0" name=""/>
        <dsp:cNvSpPr/>
      </dsp:nvSpPr>
      <dsp:spPr>
        <a:xfrm>
          <a:off x="0" y="3235221"/>
          <a:ext cx="10058399" cy="7335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Dark-red fluid blood was present in heart.</a:t>
          </a:r>
          <a:endParaRPr lang="en-IN" sz="1900" kern="1200"/>
        </a:p>
      </dsp:txBody>
      <dsp:txXfrm>
        <a:off x="35811" y="3271032"/>
        <a:ext cx="9986777" cy="66196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9AC6C-A37C-4717-BE3B-40865EB56484}">
      <dsp:nvSpPr>
        <dsp:cNvPr id="0" name=""/>
        <dsp:cNvSpPr/>
      </dsp:nvSpPr>
      <dsp:spPr>
        <a:xfrm>
          <a:off x="361479" y="949832"/>
          <a:ext cx="2800632" cy="1644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Who- </a:t>
          </a:r>
          <a:r>
            <a:rPr lang="en-IN" sz="2000" kern="1200" dirty="0"/>
            <a:t>19-year-old Male</a:t>
          </a:r>
        </a:p>
      </dsp:txBody>
      <dsp:txXfrm>
        <a:off x="361479" y="949832"/>
        <a:ext cx="2800632" cy="1644652"/>
      </dsp:txXfrm>
    </dsp:sp>
    <dsp:sp modelId="{31579CF2-FCEA-41FB-A4F7-53EAF45E14E0}">
      <dsp:nvSpPr>
        <dsp:cNvPr id="0" name=""/>
        <dsp:cNvSpPr/>
      </dsp:nvSpPr>
      <dsp:spPr>
        <a:xfrm>
          <a:off x="4015384" y="114796"/>
          <a:ext cx="6040134" cy="38211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What- A 19-year-old Male was brought dead to the casualty after being treated in a private hospital for ingestion of unknown quantity of a powdered unknown poisonous substance. According to the police inquest, the boy was doing his second year graduation in leather engineering in a reputed college in Chennai. The boy has allegedly consumed unknown quantity of a powdered unknown poisonous substance which he has taken it from his college lab. He has consumed poison to commit suicide due to the reason mentioned in the suicide note he left at home). After 7 hours of consumption, he developed shortness of breath, burning sensation of mouth and stomach.The deceased survived for 21 hours after poison consumption.</a:t>
          </a:r>
          <a:endParaRPr lang="en-IN" sz="1800" kern="1200"/>
        </a:p>
      </dsp:txBody>
      <dsp:txXfrm>
        <a:off x="4015384" y="114796"/>
        <a:ext cx="6040134" cy="3821199"/>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23DA3-3327-4AF4-A560-807BF7311E2C}">
      <dsp:nvSpPr>
        <dsp:cNvPr id="0" name=""/>
        <dsp:cNvSpPr/>
      </dsp:nvSpPr>
      <dsp:spPr>
        <a:xfrm>
          <a:off x="0" y="0"/>
          <a:ext cx="8578006" cy="2493517"/>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1CD38B-47D4-43A0-8996-60C7390DBAB6}">
      <dsp:nvSpPr>
        <dsp:cNvPr id="0" name=""/>
        <dsp:cNvSpPr/>
      </dsp:nvSpPr>
      <dsp:spPr>
        <a:xfrm>
          <a:off x="172637" y="39567"/>
          <a:ext cx="3180231" cy="2489026"/>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F5EC48-E377-4EDA-BEED-1FC651FC0F11}">
      <dsp:nvSpPr>
        <dsp:cNvPr id="0" name=""/>
        <dsp:cNvSpPr/>
      </dsp:nvSpPr>
      <dsp:spPr>
        <a:xfrm rot="10800000">
          <a:off x="258005" y="2493517"/>
          <a:ext cx="3252103" cy="3047633"/>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a:t>Blood oozed out from both the nostrils and oral cavity. Cornea hazy, pupils dilated and fixed. Diffuse erosion of the tongue, lips and oral mucosa. Lower lip was oedematous.</a:t>
          </a:r>
          <a:endParaRPr lang="en-IN" sz="2100" kern="1200"/>
        </a:p>
      </dsp:txBody>
      <dsp:txXfrm rot="10800000">
        <a:off x="351730" y="2493517"/>
        <a:ext cx="3064653" cy="2953908"/>
      </dsp:txXfrm>
    </dsp:sp>
    <dsp:sp modelId="{F9B4A616-64E4-4A6B-BF0A-6A4FCE6E466D}">
      <dsp:nvSpPr>
        <dsp:cNvPr id="0" name=""/>
        <dsp:cNvSpPr/>
      </dsp:nvSpPr>
      <dsp:spPr>
        <a:xfrm>
          <a:off x="3835318" y="2245"/>
          <a:ext cx="4484682" cy="2489026"/>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0D475D-B0B2-493D-A23D-057FA9C7C656}">
      <dsp:nvSpPr>
        <dsp:cNvPr id="0" name=""/>
        <dsp:cNvSpPr/>
      </dsp:nvSpPr>
      <dsp:spPr>
        <a:xfrm rot="10800000">
          <a:off x="4451608" y="2493517"/>
          <a:ext cx="3252103" cy="3047633"/>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a:t>Post mortem hypostasis fixed on the back with areas of contact pallor.</a:t>
          </a:r>
          <a:endParaRPr lang="en-IN" sz="2100" kern="1200"/>
        </a:p>
      </dsp:txBody>
      <dsp:txXfrm rot="10800000">
        <a:off x="4545333" y="2493517"/>
        <a:ext cx="3064653" cy="295390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5AF68-40EB-4441-B206-38F3475D7F7D}">
      <dsp:nvSpPr>
        <dsp:cNvPr id="0" name=""/>
        <dsp:cNvSpPr/>
      </dsp:nvSpPr>
      <dsp:spPr>
        <a:xfrm rot="13097">
          <a:off x="3040515" y="2000265"/>
          <a:ext cx="2080849" cy="68378"/>
        </a:xfrm>
        <a:custGeom>
          <a:avLst/>
          <a:gdLst/>
          <a:ahLst/>
          <a:cxnLst/>
          <a:rect l="0" t="0" r="0" b="0"/>
          <a:pathLst>
            <a:path>
              <a:moveTo>
                <a:pt x="0" y="34189"/>
              </a:moveTo>
              <a:lnTo>
                <a:pt x="2080849" y="3418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03C63B-E562-4CE1-8242-1EF29D439874}">
      <dsp:nvSpPr>
        <dsp:cNvPr id="0" name=""/>
        <dsp:cNvSpPr/>
      </dsp:nvSpPr>
      <dsp:spPr>
        <a:xfrm>
          <a:off x="-207338" y="114889"/>
          <a:ext cx="3821013" cy="38210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857943-AB21-4EB8-B721-EAC93ADB56F2}">
      <dsp:nvSpPr>
        <dsp:cNvPr id="0" name=""/>
        <dsp:cNvSpPr/>
      </dsp:nvSpPr>
      <dsp:spPr>
        <a:xfrm>
          <a:off x="5121344" y="687109"/>
          <a:ext cx="2960719" cy="27138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err="1"/>
            <a:t>Oesophageal</a:t>
          </a:r>
          <a:r>
            <a:rPr lang="en-US" sz="2100" kern="1200" dirty="0"/>
            <a:t> mucosa was friable, </a:t>
          </a:r>
          <a:r>
            <a:rPr lang="en-US" sz="2100" kern="1200" dirty="0" err="1"/>
            <a:t>oedematous</a:t>
          </a:r>
          <a:r>
            <a:rPr lang="en-US" sz="2100" kern="1200" dirty="0"/>
            <a:t>, blackened with diffuse erosions.</a:t>
          </a:r>
          <a:endParaRPr lang="en-IN" sz="2100" kern="1200" dirty="0"/>
        </a:p>
      </dsp:txBody>
      <dsp:txXfrm>
        <a:off x="5554931" y="1084550"/>
        <a:ext cx="2093545" cy="19190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791AF-F027-421B-B93B-C7B4BE0C312B}">
      <dsp:nvSpPr>
        <dsp:cNvPr id="0" name=""/>
        <dsp:cNvSpPr/>
      </dsp:nvSpPr>
      <dsp:spPr>
        <a:xfrm>
          <a:off x="2114" y="839048"/>
          <a:ext cx="3585269" cy="17926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Who - (a) Victim- 18 year old goldsmith </a:t>
          </a:r>
          <a:endParaRPr lang="en-IN" sz="1700" kern="1200"/>
        </a:p>
      </dsp:txBody>
      <dsp:txXfrm>
        <a:off x="2114" y="839048"/>
        <a:ext cx="3585269" cy="1792634"/>
      </dsp:txXfrm>
    </dsp:sp>
    <dsp:sp modelId="{D0C8C56D-1585-41AC-BCA6-EB7EF0A8D648}">
      <dsp:nvSpPr>
        <dsp:cNvPr id="0" name=""/>
        <dsp:cNvSpPr/>
      </dsp:nvSpPr>
      <dsp:spPr>
        <a:xfrm>
          <a:off x="4344449" y="500491"/>
          <a:ext cx="5707677" cy="30498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What- An 18-year-old unmarried male goldsmith was brought by his relatives to the psychiatric outpatient service of a general hospital. The patient had strong ideas of suicide and had made plans for hanging, drowning, and consumption of a large number of sedative tablets. On enquiry, he was found to have symptoms of sadness, easy fatigability, lack of concentration, sleeplessness, lack of appetite, and loss of interest in work and daily activities with a duration of 3 weeks. Result of his physical examination was unremarkable. Thus, on clinical evaluation, the diagnosis of a severe major depressive disorder was arrived at. </a:t>
          </a:r>
          <a:endParaRPr lang="en-IN" sz="1700" kern="1200" dirty="0"/>
        </a:p>
      </dsp:txBody>
      <dsp:txXfrm>
        <a:off x="4344449" y="500491"/>
        <a:ext cx="5707677" cy="30498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7A877-428F-4C82-B022-A17207627F0E}">
      <dsp:nvSpPr>
        <dsp:cNvPr id="0" name=""/>
        <dsp:cNvSpPr/>
      </dsp:nvSpPr>
      <dsp:spPr>
        <a:xfrm>
          <a:off x="2997" y="256591"/>
          <a:ext cx="5201671" cy="35376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t>The patient became increasingly restless and was clutching his upper abdomen. On enquiry, he complained of burning pain in his chest and upper abdomen. His blood pressure was 130/70 mm Hg, his pulse was 120 beats per minute, and his pupils were of midsize and nonreactive to light. At this stage, a tentative diagnosis of acid poisoning was made and  he died after 2 hours. An autopsy was performed 6 hours after death.</a:t>
          </a:r>
          <a:endParaRPr lang="en-IN" sz="2100" kern="1200"/>
        </a:p>
      </dsp:txBody>
      <dsp:txXfrm>
        <a:off x="2997" y="256591"/>
        <a:ext cx="5201671" cy="3537608"/>
      </dsp:txXfrm>
    </dsp:sp>
    <dsp:sp modelId="{057F33C2-850D-4BA2-8FA6-F33D739B0579}">
      <dsp:nvSpPr>
        <dsp:cNvPr id="0" name=""/>
        <dsp:cNvSpPr/>
      </dsp:nvSpPr>
      <dsp:spPr>
        <a:xfrm>
          <a:off x="5505373" y="863073"/>
          <a:ext cx="4008871" cy="20044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a:t>When and Where- Karnataka</a:t>
          </a:r>
        </a:p>
      </dsp:txBody>
      <dsp:txXfrm>
        <a:off x="5505373" y="863073"/>
        <a:ext cx="4008871" cy="20044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918AD-70EC-4B92-BF10-08B2E4436933}">
      <dsp:nvSpPr>
        <dsp:cNvPr id="0" name=""/>
        <dsp:cNvSpPr/>
      </dsp:nvSpPr>
      <dsp:spPr>
        <a:xfrm>
          <a:off x="0" y="192849"/>
          <a:ext cx="4928118" cy="4942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Evidence- The gross findings revealed extensive demarcated cutaneous burns on the inner aspect of the lips. The stomach was perforated, discolored, and disfigured. The liver and spleen were fixed to the thoracic cage. They were hardened on their outer surface and were covered with approximately 2 cm of the firm gray tissue on the surface. </a:t>
          </a:r>
          <a:endParaRPr lang="en-IN" sz="2400" kern="1200"/>
        </a:p>
      </dsp:txBody>
      <dsp:txXfrm>
        <a:off x="240571" y="433420"/>
        <a:ext cx="4446976" cy="44609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0EEA7-8009-4849-9178-4348465BBDB5}">
      <dsp:nvSpPr>
        <dsp:cNvPr id="0" name=""/>
        <dsp:cNvSpPr/>
      </dsp:nvSpPr>
      <dsp:spPr>
        <a:xfrm>
          <a:off x="0" y="37841"/>
          <a:ext cx="10058399" cy="127895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AUTOPSY FINDINGS:</a:t>
          </a:r>
          <a:endParaRPr lang="en-IN" sz="2400" kern="1200"/>
        </a:p>
      </dsp:txBody>
      <dsp:txXfrm>
        <a:off x="62433" y="100274"/>
        <a:ext cx="9933533" cy="1154090"/>
      </dsp:txXfrm>
    </dsp:sp>
    <dsp:sp modelId="{50EE544C-EC8D-44DA-AA39-148C6DABD18C}">
      <dsp:nvSpPr>
        <dsp:cNvPr id="0" name=""/>
        <dsp:cNvSpPr/>
      </dsp:nvSpPr>
      <dsp:spPr>
        <a:xfrm>
          <a:off x="0" y="1385917"/>
          <a:ext cx="10058399" cy="127895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Findings are similar to those of Sulphuric acid but the tissues are stained yellow.</a:t>
          </a:r>
        </a:p>
      </dsp:txBody>
      <dsp:txXfrm>
        <a:off x="62433" y="1448350"/>
        <a:ext cx="9933533" cy="1154090"/>
      </dsp:txXfrm>
    </dsp:sp>
    <dsp:sp modelId="{E3FC0FB3-6244-4E20-B63E-FB62BA389821}">
      <dsp:nvSpPr>
        <dsp:cNvPr id="0" name=""/>
        <dsp:cNvSpPr/>
      </dsp:nvSpPr>
      <dsp:spPr>
        <a:xfrm>
          <a:off x="0" y="2733994"/>
          <a:ext cx="10058399" cy="127895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Perforation of the stomach is not common. In death from inhalation of fumes, the larynx, trachea and bronchi are congested and lungs are </a:t>
          </a:r>
          <a:r>
            <a:rPr lang="en-IN" sz="2400" kern="1200" dirty="0" err="1"/>
            <a:t>oedematus</a:t>
          </a:r>
          <a:r>
            <a:rPr lang="en-IN" sz="2400" kern="1200" dirty="0"/>
            <a:t>.</a:t>
          </a:r>
        </a:p>
      </dsp:txBody>
      <dsp:txXfrm>
        <a:off x="62433" y="2796427"/>
        <a:ext cx="9933533" cy="11540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46EE2B-459B-491F-8989-FE2AFFE6863A}">
      <dsp:nvSpPr>
        <dsp:cNvPr id="0" name=""/>
        <dsp:cNvSpPr/>
      </dsp:nvSpPr>
      <dsp:spPr>
        <a:xfrm>
          <a:off x="328678" y="1096103"/>
          <a:ext cx="3511599" cy="17557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Who: 60- year-old -man, a farmer.</a:t>
          </a:r>
          <a:endParaRPr lang="en-IN" sz="2200" kern="1200" dirty="0"/>
        </a:p>
      </dsp:txBody>
      <dsp:txXfrm>
        <a:off x="328678" y="1096103"/>
        <a:ext cx="3511599" cy="1755799"/>
      </dsp:txXfrm>
    </dsp:sp>
    <dsp:sp modelId="{7AD7DE37-C46E-4D90-BD6C-B2160E575C77}">
      <dsp:nvSpPr>
        <dsp:cNvPr id="0" name=""/>
        <dsp:cNvSpPr/>
      </dsp:nvSpPr>
      <dsp:spPr>
        <a:xfrm>
          <a:off x="4255770" y="88064"/>
          <a:ext cx="5795895" cy="38746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What- On September 2015, a 60- year-old -man, a farmer , was found dead in the middle of rice fields belonging to Public Works Department (a land on the river banks of irrigation that has long been cultivated by the victim). He was one of the working farmer protesting the illegal dredging project). Beside the deceased, a hoe and a bottle made of “plastic” (used fertilizer container classified as moderate acid) lying beside the deceased, giving an impression that the victim </a:t>
          </a:r>
          <a:r>
            <a:rPr lang="en-US" sz="2200" kern="1200" dirty="0" err="1"/>
            <a:t>commited</a:t>
          </a:r>
          <a:r>
            <a:rPr lang="en-US" sz="2200" kern="1200" dirty="0"/>
            <a:t> suicide by consuming the liquid.</a:t>
          </a:r>
          <a:endParaRPr lang="en-IN" sz="2200" kern="1200" dirty="0"/>
        </a:p>
      </dsp:txBody>
      <dsp:txXfrm>
        <a:off x="4255770" y="88064"/>
        <a:ext cx="5795895" cy="38746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0891B-9FA7-4DCD-A1DF-CAD58E341519}">
      <dsp:nvSpPr>
        <dsp:cNvPr id="0" name=""/>
        <dsp:cNvSpPr/>
      </dsp:nvSpPr>
      <dsp:spPr>
        <a:xfrm>
          <a:off x="0" y="-119903"/>
          <a:ext cx="10713098" cy="311644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BC6F89-ECBB-4FBF-8FFB-0D5DBC63782A}">
      <dsp:nvSpPr>
        <dsp:cNvPr id="0" name=""/>
        <dsp:cNvSpPr/>
      </dsp:nvSpPr>
      <dsp:spPr>
        <a:xfrm>
          <a:off x="321392" y="471480"/>
          <a:ext cx="3146972" cy="1933675"/>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F41C48-890B-4393-B9F0-0E15C3F492F2}">
      <dsp:nvSpPr>
        <dsp:cNvPr id="0" name=""/>
        <dsp:cNvSpPr/>
      </dsp:nvSpPr>
      <dsp:spPr>
        <a:xfrm rot="10800000">
          <a:off x="321392" y="2756734"/>
          <a:ext cx="3146972" cy="3222793"/>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n-US" sz="2200" kern="1200"/>
            <a:t>The external examination showed: Reddish brown or black burn marks, dry and hard on the eyelids, nostrils, lips, tongue, neck and chest (Figure 1).</a:t>
          </a:r>
          <a:endParaRPr lang="en-IN" sz="2200" kern="1200"/>
        </a:p>
      </dsp:txBody>
      <dsp:txXfrm rot="10800000">
        <a:off x="418172" y="2756734"/>
        <a:ext cx="2953412" cy="3126013"/>
      </dsp:txXfrm>
    </dsp:sp>
    <dsp:sp modelId="{388FD620-ECB3-4232-9EE0-09CCB9F0B53C}">
      <dsp:nvSpPr>
        <dsp:cNvPr id="0" name=""/>
        <dsp:cNvSpPr/>
      </dsp:nvSpPr>
      <dsp:spPr>
        <a:xfrm>
          <a:off x="3783062" y="471480"/>
          <a:ext cx="3146972" cy="1933675"/>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F2F482-8788-4E44-9208-028DA9A0CA59}">
      <dsp:nvSpPr>
        <dsp:cNvPr id="0" name=""/>
        <dsp:cNvSpPr/>
      </dsp:nvSpPr>
      <dsp:spPr>
        <a:xfrm rot="10800000">
          <a:off x="3783062" y="2756734"/>
          <a:ext cx="3146972" cy="3222793"/>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n-US" sz="2200" kern="1200"/>
            <a:t>Signs of irritation of the tongue, larynx, edema of the glottis and esophagus. (Fig 2)</a:t>
          </a:r>
          <a:endParaRPr lang="en-IN" sz="2200" kern="1200"/>
        </a:p>
      </dsp:txBody>
      <dsp:txXfrm rot="10800000">
        <a:off x="3879842" y="2756734"/>
        <a:ext cx="2953412" cy="3126013"/>
      </dsp:txXfrm>
    </dsp:sp>
    <dsp:sp modelId="{5A754756-2723-4E6A-BFAC-EB6E0871441E}">
      <dsp:nvSpPr>
        <dsp:cNvPr id="0" name=""/>
        <dsp:cNvSpPr/>
      </dsp:nvSpPr>
      <dsp:spPr>
        <a:xfrm>
          <a:off x="7244732" y="471480"/>
          <a:ext cx="3146972" cy="1933675"/>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562156-5BEA-47D2-942A-6C89ABB25059}">
      <dsp:nvSpPr>
        <dsp:cNvPr id="0" name=""/>
        <dsp:cNvSpPr/>
      </dsp:nvSpPr>
      <dsp:spPr>
        <a:xfrm rot="10800000">
          <a:off x="7244732" y="2756734"/>
          <a:ext cx="3146972" cy="3222793"/>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n-IN" sz="2200" kern="1200"/>
            <a:t>Brain edema. (Fig 3)</a:t>
          </a:r>
        </a:p>
      </dsp:txBody>
      <dsp:txXfrm rot="10800000">
        <a:off x="7341512" y="2756734"/>
        <a:ext cx="2953412" cy="31260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9.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6B4D8C-DC83-45EC-9F5E-C243F584C522}"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5F5FEBE-9EB3-4EE1-A40E-7E618DF388B4}" type="slidenum">
              <a:rPr lang="en-IN" smtClean="0"/>
              <a:t>‹#›</a:t>
            </a:fld>
            <a:endParaRPr lang="en-IN"/>
          </a:p>
        </p:txBody>
      </p:sp>
    </p:spTree>
    <p:extLst>
      <p:ext uri="{BB962C8B-B14F-4D97-AF65-F5344CB8AC3E}">
        <p14:creationId xmlns:p14="http://schemas.microsoft.com/office/powerpoint/2010/main" val="3827851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B4D8C-DC83-45EC-9F5E-C243F584C522}"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F5FEBE-9EB3-4EE1-A40E-7E618DF388B4}" type="slidenum">
              <a:rPr lang="en-IN" smtClean="0"/>
              <a:t>‹#›</a:t>
            </a:fld>
            <a:endParaRPr lang="en-IN"/>
          </a:p>
        </p:txBody>
      </p:sp>
    </p:spTree>
    <p:extLst>
      <p:ext uri="{BB962C8B-B14F-4D97-AF65-F5344CB8AC3E}">
        <p14:creationId xmlns:p14="http://schemas.microsoft.com/office/powerpoint/2010/main" val="1450919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B4D8C-DC83-45EC-9F5E-C243F584C522}"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F5FEBE-9EB3-4EE1-A40E-7E618DF388B4}" type="slidenum">
              <a:rPr lang="en-IN" smtClean="0"/>
              <a:t>‹#›</a:t>
            </a:fld>
            <a:endParaRPr lang="en-IN"/>
          </a:p>
        </p:txBody>
      </p:sp>
    </p:spTree>
    <p:extLst>
      <p:ext uri="{BB962C8B-B14F-4D97-AF65-F5344CB8AC3E}">
        <p14:creationId xmlns:p14="http://schemas.microsoft.com/office/powerpoint/2010/main" val="1246105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B4D8C-DC83-45EC-9F5E-C243F584C522}" type="datetimeFigureOut">
              <a:rPr lang="en-IN" smtClean="0"/>
              <a:t>23-03-2023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F5FEBE-9EB3-4EE1-A40E-7E618DF388B4}" type="slidenum">
              <a:rPr lang="en-IN" smtClean="0"/>
              <a:t>‹#›</a:t>
            </a:fld>
            <a:endParaRPr lang="en-IN"/>
          </a:p>
        </p:txBody>
      </p:sp>
    </p:spTree>
    <p:extLst>
      <p:ext uri="{BB962C8B-B14F-4D97-AF65-F5344CB8AC3E}">
        <p14:creationId xmlns:p14="http://schemas.microsoft.com/office/powerpoint/2010/main" val="3124443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B6B4D8C-DC83-45EC-9F5E-C243F584C522}" type="datetimeFigureOut">
              <a:rPr lang="en-IN" smtClean="0"/>
              <a:t>23-03-2023</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5F5FEBE-9EB3-4EE1-A40E-7E618DF388B4}" type="slidenum">
              <a:rPr lang="en-IN" smtClean="0"/>
              <a:t>‹#›</a:t>
            </a:fld>
            <a:endParaRPr lang="en-IN"/>
          </a:p>
        </p:txBody>
      </p:sp>
    </p:spTree>
    <p:extLst>
      <p:ext uri="{BB962C8B-B14F-4D97-AF65-F5344CB8AC3E}">
        <p14:creationId xmlns:p14="http://schemas.microsoft.com/office/powerpoint/2010/main" val="314177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6B4D8C-DC83-45EC-9F5E-C243F584C522}" type="datetimeFigureOut">
              <a:rPr lang="en-IN" smtClean="0"/>
              <a:t>23-03-2023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F5FEBE-9EB3-4EE1-A40E-7E618DF388B4}" type="slidenum">
              <a:rPr lang="en-IN" smtClean="0"/>
              <a:t>‹#›</a:t>
            </a:fld>
            <a:endParaRPr lang="en-IN"/>
          </a:p>
        </p:txBody>
      </p:sp>
    </p:spTree>
    <p:extLst>
      <p:ext uri="{BB962C8B-B14F-4D97-AF65-F5344CB8AC3E}">
        <p14:creationId xmlns:p14="http://schemas.microsoft.com/office/powerpoint/2010/main" val="1757435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6B4D8C-DC83-45EC-9F5E-C243F584C522}" type="datetimeFigureOut">
              <a:rPr lang="en-IN" smtClean="0"/>
              <a:t>23-03-2023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5F5FEBE-9EB3-4EE1-A40E-7E618DF388B4}" type="slidenum">
              <a:rPr lang="en-IN" smtClean="0"/>
              <a:t>‹#›</a:t>
            </a:fld>
            <a:endParaRPr lang="en-IN"/>
          </a:p>
        </p:txBody>
      </p:sp>
    </p:spTree>
    <p:extLst>
      <p:ext uri="{BB962C8B-B14F-4D97-AF65-F5344CB8AC3E}">
        <p14:creationId xmlns:p14="http://schemas.microsoft.com/office/powerpoint/2010/main" val="3908914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6B4D8C-DC83-45EC-9F5E-C243F584C522}" type="datetimeFigureOut">
              <a:rPr lang="en-IN" smtClean="0"/>
              <a:t>23-03-2023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5F5FEBE-9EB3-4EE1-A40E-7E618DF388B4}" type="slidenum">
              <a:rPr lang="en-IN" smtClean="0"/>
              <a:t>‹#›</a:t>
            </a:fld>
            <a:endParaRPr lang="en-IN"/>
          </a:p>
        </p:txBody>
      </p:sp>
    </p:spTree>
    <p:extLst>
      <p:ext uri="{BB962C8B-B14F-4D97-AF65-F5344CB8AC3E}">
        <p14:creationId xmlns:p14="http://schemas.microsoft.com/office/powerpoint/2010/main" val="2276302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6B4D8C-DC83-45EC-9F5E-C243F584C522}" type="datetimeFigureOut">
              <a:rPr lang="en-IN" smtClean="0"/>
              <a:t>23-03-2023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5F5FEBE-9EB3-4EE1-A40E-7E618DF388B4}" type="slidenum">
              <a:rPr lang="en-IN" smtClean="0"/>
              <a:t>‹#›</a:t>
            </a:fld>
            <a:endParaRPr lang="en-IN"/>
          </a:p>
        </p:txBody>
      </p:sp>
    </p:spTree>
    <p:extLst>
      <p:ext uri="{BB962C8B-B14F-4D97-AF65-F5344CB8AC3E}">
        <p14:creationId xmlns:p14="http://schemas.microsoft.com/office/powerpoint/2010/main" val="3767106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6B4D8C-DC83-45EC-9F5E-C243F584C522}" type="datetimeFigureOut">
              <a:rPr lang="en-IN" smtClean="0"/>
              <a:t>23-03-2023</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5F5FEBE-9EB3-4EE1-A40E-7E618DF388B4}" type="slidenum">
              <a:rPr lang="en-IN" smtClean="0"/>
              <a:t>‹#›</a:t>
            </a:fld>
            <a:endParaRPr lang="en-IN"/>
          </a:p>
        </p:txBody>
      </p:sp>
    </p:spTree>
    <p:extLst>
      <p:ext uri="{BB962C8B-B14F-4D97-AF65-F5344CB8AC3E}">
        <p14:creationId xmlns:p14="http://schemas.microsoft.com/office/powerpoint/2010/main" val="2330179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6B4D8C-DC83-45EC-9F5E-C243F584C522}" type="datetimeFigureOut">
              <a:rPr lang="en-IN" smtClean="0"/>
              <a:t>23-03-2023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5F5FEBE-9EB3-4EE1-A40E-7E618DF388B4}" type="slidenum">
              <a:rPr lang="en-IN" smtClean="0"/>
              <a:t>‹#›</a:t>
            </a:fld>
            <a:endParaRPr lang="en-IN"/>
          </a:p>
        </p:txBody>
      </p:sp>
    </p:spTree>
    <p:extLst>
      <p:ext uri="{BB962C8B-B14F-4D97-AF65-F5344CB8AC3E}">
        <p14:creationId xmlns:p14="http://schemas.microsoft.com/office/powerpoint/2010/main" val="347904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B6B4D8C-DC83-45EC-9F5E-C243F584C522}" type="datetimeFigureOut">
              <a:rPr lang="en-IN" smtClean="0"/>
              <a:t>23-03-2023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5F5FEBE-9EB3-4EE1-A40E-7E618DF388B4}" type="slidenum">
              <a:rPr lang="en-IN" smtClean="0"/>
              <a:t>‹#›</a:t>
            </a:fld>
            <a:endParaRPr lang="en-IN"/>
          </a:p>
        </p:txBody>
      </p:sp>
    </p:spTree>
    <p:extLst>
      <p:ext uri="{BB962C8B-B14F-4D97-AF65-F5344CB8AC3E}">
        <p14:creationId xmlns:p14="http://schemas.microsoft.com/office/powerpoint/2010/main" val="145248602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9.xml"/><Relationship Id="rId7" Type="http://schemas.openxmlformats.org/officeDocument/2006/relationships/image" Target="../media/image7.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13.jpe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16.jp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17.jp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18.png"/><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19.png"/><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31.xml"/><Relationship Id="rId7" Type="http://schemas.openxmlformats.org/officeDocument/2006/relationships/image" Target="../media/image20.png"/><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3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Layout" Target="../diagrams/layout32.xml"/><Relationship Id="rId7" Type="http://schemas.openxmlformats.org/officeDocument/2006/relationships/image" Target="../media/image22.png"/><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5.xml"/><Relationship Id="rId7" Type="http://schemas.openxmlformats.org/officeDocument/2006/relationships/image" Target="../media/image24.png"/><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9.xml"/><Relationship Id="rId7" Type="http://schemas.openxmlformats.org/officeDocument/2006/relationships/image" Target="../media/image27.png"/><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jfif"/><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613B-857C-C272-B4C9-D0326C839417}"/>
              </a:ext>
            </a:extLst>
          </p:cNvPr>
          <p:cNvSpPr>
            <a:spLocks noGrp="1"/>
          </p:cNvSpPr>
          <p:nvPr>
            <p:ph type="ctrTitle"/>
          </p:nvPr>
        </p:nvSpPr>
        <p:spPr/>
        <p:txBody>
          <a:bodyPr>
            <a:normAutofit/>
          </a:bodyPr>
          <a:lstStyle/>
          <a:p>
            <a:pPr algn="ctr"/>
            <a:r>
              <a:rPr lang="en-US" sz="4400" b="1" i="1" dirty="0">
                <a:solidFill>
                  <a:schemeClr val="tx1"/>
                </a:solidFill>
                <a:latin typeface="Times New Roman" panose="02020603050405020304" pitchFamily="18" charset="0"/>
                <a:cs typeface="Times New Roman" panose="02020603050405020304" pitchFamily="18" charset="0"/>
              </a:rPr>
              <a:t>POSTMORTEM FINDINGS IN POISONING CASES</a:t>
            </a:r>
            <a:endParaRPr lang="en-IN" sz="4400" b="1" i="1" dirty="0">
              <a:solidFill>
                <a:schemeClr val="tx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9E54EC7-FAAA-1FB6-6FD3-8A7AEB87516D}"/>
              </a:ext>
            </a:extLst>
          </p:cNvPr>
          <p:cNvSpPr>
            <a:spLocks noGrp="1"/>
          </p:cNvSpPr>
          <p:nvPr>
            <p:ph type="subTitle" idx="1"/>
          </p:nvPr>
        </p:nvSpPr>
        <p:spPr>
          <a:xfrm>
            <a:off x="1430694" y="4907756"/>
            <a:ext cx="9144000" cy="1655762"/>
          </a:xfrm>
        </p:spPr>
        <p:txBody>
          <a:bodyPr>
            <a:normAutofit/>
          </a:bodyPr>
          <a:lstStyle/>
          <a:p>
            <a:pPr algn="r"/>
            <a:r>
              <a:rPr lang="en-US" sz="2000" dirty="0"/>
              <a:t>BY MS. MABEL CHANDRA</a:t>
            </a:r>
          </a:p>
          <a:p>
            <a:pPr algn="r"/>
            <a:r>
              <a:rPr lang="en-US" sz="2000" dirty="0"/>
              <a:t>ASSISTANT PROFESSOR</a:t>
            </a:r>
          </a:p>
          <a:p>
            <a:pPr algn="r"/>
            <a:r>
              <a:rPr lang="en-US" sz="2000" dirty="0"/>
              <a:t>SRINIVASAN COLLEGE OF ARTS &amp; SCIENCE- TAMILNADU</a:t>
            </a:r>
            <a:endParaRPr lang="en-IN" sz="2000" dirty="0"/>
          </a:p>
        </p:txBody>
      </p:sp>
    </p:spTree>
    <p:extLst>
      <p:ext uri="{BB962C8B-B14F-4D97-AF65-F5344CB8AC3E}">
        <p14:creationId xmlns:p14="http://schemas.microsoft.com/office/powerpoint/2010/main" val="936646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895D-44E6-40FE-7D22-D169BF9D5264}"/>
              </a:ext>
            </a:extLst>
          </p:cNvPr>
          <p:cNvSpPr>
            <a:spLocks noGrp="1"/>
          </p:cNvSpPr>
          <p:nvPr>
            <p:ph type="title"/>
          </p:nvPr>
        </p:nvSpPr>
        <p:spPr>
          <a:xfrm>
            <a:off x="838200" y="234498"/>
            <a:ext cx="10515600" cy="344001"/>
          </a:xfrm>
        </p:spPr>
        <p:txBody>
          <a:bodyPr>
            <a:normAutofit fontScale="90000"/>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F6D37ECF-596A-9634-FFEA-0AADA1D35A7F}"/>
              </a:ext>
            </a:extLst>
          </p:cNvPr>
          <p:cNvGraphicFramePr>
            <a:graphicFrameLocks noGrp="1"/>
          </p:cNvGraphicFramePr>
          <p:nvPr>
            <p:ph idx="1"/>
            <p:extLst>
              <p:ext uri="{D42A27DB-BD31-4B8C-83A1-F6EECF244321}">
                <p14:modId xmlns:p14="http://schemas.microsoft.com/office/powerpoint/2010/main" val="1477121639"/>
              </p:ext>
            </p:extLst>
          </p:nvPr>
        </p:nvGraphicFramePr>
        <p:xfrm>
          <a:off x="838200" y="933062"/>
          <a:ext cx="10713098" cy="5859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D1AD3B04-0E13-A4E4-EF23-E2684DEBEF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6166" y="811762"/>
            <a:ext cx="3292555" cy="2883159"/>
          </a:xfrm>
          <a:prstGeom prst="rect">
            <a:avLst/>
          </a:prstGeom>
        </p:spPr>
      </p:pic>
      <p:pic>
        <p:nvPicPr>
          <p:cNvPr id="7" name="Picture 6">
            <a:extLst>
              <a:ext uri="{FF2B5EF4-FFF2-40B4-BE49-F238E27FC236}">
                <a16:creationId xmlns:a16="http://schemas.microsoft.com/office/drawing/2014/main" id="{BB8558CB-3028-503C-83BF-0F37A16E12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6686" y="811762"/>
            <a:ext cx="3292555" cy="2883158"/>
          </a:xfrm>
          <a:prstGeom prst="rect">
            <a:avLst/>
          </a:prstGeom>
        </p:spPr>
      </p:pic>
      <p:pic>
        <p:nvPicPr>
          <p:cNvPr id="9" name="Picture 8">
            <a:extLst>
              <a:ext uri="{FF2B5EF4-FFF2-40B4-BE49-F238E27FC236}">
                <a16:creationId xmlns:a16="http://schemas.microsoft.com/office/drawing/2014/main" id="{B1674BE4-C817-BC33-F9E0-6424322193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61246" y="811762"/>
            <a:ext cx="3292554" cy="2883157"/>
          </a:xfrm>
          <a:prstGeom prst="rect">
            <a:avLst/>
          </a:prstGeom>
        </p:spPr>
      </p:pic>
    </p:spTree>
    <p:extLst>
      <p:ext uri="{BB962C8B-B14F-4D97-AF65-F5344CB8AC3E}">
        <p14:creationId xmlns:p14="http://schemas.microsoft.com/office/powerpoint/2010/main" val="2264343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0711E-1B7B-0489-F554-D81777D14257}"/>
              </a:ext>
            </a:extLst>
          </p:cNvPr>
          <p:cNvSpPr>
            <a:spLocks noGrp="1"/>
          </p:cNvSpPr>
          <p:nvPr>
            <p:ph type="title"/>
          </p:nvPr>
        </p:nvSpPr>
        <p:spPr/>
        <p:txBody>
          <a:bodyPr/>
          <a:lstStyle/>
          <a:p>
            <a:r>
              <a:rPr lang="en-US" dirty="0"/>
              <a:t>HYDROCHLORIC ACID</a:t>
            </a:r>
            <a:endParaRPr lang="en-IN" dirty="0"/>
          </a:p>
        </p:txBody>
      </p:sp>
      <p:graphicFrame>
        <p:nvGraphicFramePr>
          <p:cNvPr id="4" name="Content Placeholder 3">
            <a:extLst>
              <a:ext uri="{FF2B5EF4-FFF2-40B4-BE49-F238E27FC236}">
                <a16:creationId xmlns:a16="http://schemas.microsoft.com/office/drawing/2014/main" id="{40D05B19-7833-2E20-9D6B-5908889ED7D1}"/>
              </a:ext>
            </a:extLst>
          </p:cNvPr>
          <p:cNvGraphicFramePr>
            <a:graphicFrameLocks noGrp="1"/>
          </p:cNvGraphicFramePr>
          <p:nvPr>
            <p:ph idx="1"/>
            <p:extLst>
              <p:ext uri="{D42A27DB-BD31-4B8C-83A1-F6EECF244321}">
                <p14:modId xmlns:p14="http://schemas.microsoft.com/office/powerpoint/2010/main" val="614538371"/>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4104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DD944-C5D1-2B06-2831-D01DAC2D0778}"/>
              </a:ext>
            </a:extLst>
          </p:cNvPr>
          <p:cNvSpPr>
            <a:spLocks noGrp="1"/>
          </p:cNvSpPr>
          <p:nvPr>
            <p:ph type="title"/>
          </p:nvPr>
        </p:nvSpPr>
        <p:spPr/>
        <p:txBody>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340D0120-10D8-CACA-590E-30BA24B184B5}"/>
              </a:ext>
            </a:extLst>
          </p:cNvPr>
          <p:cNvGraphicFramePr>
            <a:graphicFrameLocks noGrp="1"/>
          </p:cNvGraphicFramePr>
          <p:nvPr>
            <p:ph idx="1"/>
            <p:extLst>
              <p:ext uri="{D42A27DB-BD31-4B8C-83A1-F6EECF244321}">
                <p14:modId xmlns:p14="http://schemas.microsoft.com/office/powerpoint/2010/main" val="2730374659"/>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7260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FFFBE-3116-D7A9-6292-A82B404E81EC}"/>
              </a:ext>
            </a:extLst>
          </p:cNvPr>
          <p:cNvSpPr>
            <a:spLocks noGrp="1"/>
          </p:cNvSpPr>
          <p:nvPr>
            <p:ph type="title"/>
          </p:nvPr>
        </p:nvSpPr>
        <p:spPr>
          <a:xfrm>
            <a:off x="838200" y="365126"/>
            <a:ext cx="10515600" cy="731630"/>
          </a:xfrm>
        </p:spPr>
        <p:txBody>
          <a:bodyPr>
            <a:normAutofit fontScale="90000"/>
          </a:bodyPr>
          <a:lstStyle/>
          <a:p>
            <a:r>
              <a:rPr lang="en-US" dirty="0"/>
              <a:t>CASE STUDY</a:t>
            </a:r>
            <a:endParaRPr lang="en-IN" dirty="0"/>
          </a:p>
        </p:txBody>
      </p:sp>
      <p:sp>
        <p:nvSpPr>
          <p:cNvPr id="3" name="Content Placeholder 2">
            <a:extLst>
              <a:ext uri="{FF2B5EF4-FFF2-40B4-BE49-F238E27FC236}">
                <a16:creationId xmlns:a16="http://schemas.microsoft.com/office/drawing/2014/main" id="{E7AF1871-9C76-E47D-B627-9ACD37CE8579}"/>
              </a:ext>
            </a:extLst>
          </p:cNvPr>
          <p:cNvSpPr>
            <a:spLocks noGrp="1"/>
          </p:cNvSpPr>
          <p:nvPr>
            <p:ph idx="1"/>
          </p:nvPr>
        </p:nvSpPr>
        <p:spPr>
          <a:xfrm>
            <a:off x="838200" y="1378226"/>
            <a:ext cx="10515600" cy="5327373"/>
          </a:xfrm>
        </p:spPr>
        <p:txBody>
          <a:bodyPr>
            <a:normAutofit fontScale="92500" lnSpcReduction="20000"/>
          </a:bodyPr>
          <a:lstStyle/>
          <a:p>
            <a:r>
              <a:rPr lang="en-IN" dirty="0"/>
              <a:t>Evidence</a:t>
            </a:r>
            <a:r>
              <a:rPr lang="en-US" dirty="0"/>
              <a:t>- she showed a completely necrotic stomach, small and large intestine without any therapeutic options. She died 10 h after admission from multiorgan failure.</a:t>
            </a:r>
          </a:p>
          <a:p>
            <a:endParaRPr lang="en-IN" dirty="0"/>
          </a:p>
          <a:p>
            <a:endParaRPr lang="en-IN" dirty="0"/>
          </a:p>
          <a:p>
            <a:endParaRPr lang="en-IN" dirty="0"/>
          </a:p>
          <a:p>
            <a:pPr marL="0" indent="0">
              <a:buNone/>
            </a:pPr>
            <a:r>
              <a:rPr lang="en-IN" sz="1400" b="1" i="1" dirty="0">
                <a:latin typeface="Times New Roman" panose="02020603050405020304" pitchFamily="18" charset="0"/>
                <a:cs typeface="Times New Roman" panose="02020603050405020304" pitchFamily="18" charset="0"/>
              </a:rPr>
              <a:t>                         </a:t>
            </a:r>
          </a:p>
          <a:p>
            <a:pPr marL="0" indent="0">
              <a:buNone/>
            </a:pPr>
            <a:endParaRPr lang="en-IN" sz="1400" b="1" i="1" dirty="0">
              <a:latin typeface="Times New Roman" panose="02020603050405020304" pitchFamily="18" charset="0"/>
              <a:cs typeface="Times New Roman" panose="02020603050405020304" pitchFamily="18" charset="0"/>
            </a:endParaRPr>
          </a:p>
          <a:p>
            <a:pPr marL="0" indent="0">
              <a:buNone/>
            </a:pPr>
            <a:endParaRPr lang="en-IN" sz="1400" b="1" i="1" dirty="0">
              <a:latin typeface="Times New Roman" panose="02020603050405020304" pitchFamily="18" charset="0"/>
              <a:cs typeface="Times New Roman" panose="02020603050405020304" pitchFamily="18" charset="0"/>
            </a:endParaRPr>
          </a:p>
          <a:p>
            <a:pPr marL="0" indent="0">
              <a:buNone/>
            </a:pPr>
            <a:endParaRPr lang="en-IN" sz="1400" b="1" i="1" dirty="0">
              <a:latin typeface="Times New Roman" panose="02020603050405020304" pitchFamily="18" charset="0"/>
              <a:cs typeface="Times New Roman" panose="02020603050405020304" pitchFamily="18" charset="0"/>
            </a:endParaRPr>
          </a:p>
          <a:p>
            <a:pPr marL="0" indent="0">
              <a:buNone/>
            </a:pPr>
            <a:endParaRPr lang="en-IN" sz="1400" b="1" i="1" dirty="0">
              <a:latin typeface="Times New Roman" panose="02020603050405020304" pitchFamily="18" charset="0"/>
              <a:cs typeface="Times New Roman" panose="02020603050405020304" pitchFamily="18" charset="0"/>
            </a:endParaRPr>
          </a:p>
          <a:p>
            <a:pPr marL="0" indent="0">
              <a:buNone/>
            </a:pPr>
            <a:endParaRPr lang="en-IN" sz="1400" b="1" i="1" dirty="0">
              <a:latin typeface="Times New Roman" panose="02020603050405020304" pitchFamily="18" charset="0"/>
              <a:cs typeface="Times New Roman" panose="02020603050405020304" pitchFamily="18" charset="0"/>
            </a:endParaRPr>
          </a:p>
          <a:p>
            <a:pPr marL="0" indent="0">
              <a:buNone/>
            </a:pPr>
            <a:endParaRPr lang="en-IN" sz="1400" b="1" i="1" dirty="0">
              <a:latin typeface="Times New Roman" panose="02020603050405020304" pitchFamily="18" charset="0"/>
              <a:cs typeface="Times New Roman" panose="02020603050405020304" pitchFamily="18" charset="0"/>
            </a:endParaRPr>
          </a:p>
          <a:p>
            <a:pPr marL="0" indent="0">
              <a:buNone/>
            </a:pPr>
            <a:endParaRPr lang="en-IN" sz="1400" b="1" i="1" dirty="0">
              <a:latin typeface="Times New Roman" panose="02020603050405020304" pitchFamily="18" charset="0"/>
              <a:cs typeface="Times New Roman" panose="02020603050405020304" pitchFamily="18" charset="0"/>
            </a:endParaRPr>
          </a:p>
          <a:p>
            <a:pPr marL="0" indent="0">
              <a:buNone/>
            </a:pPr>
            <a:endParaRPr lang="en-IN" sz="1400" b="1" i="1" dirty="0">
              <a:latin typeface="Times New Roman" panose="02020603050405020304" pitchFamily="18" charset="0"/>
              <a:cs typeface="Times New Roman" panose="02020603050405020304" pitchFamily="18" charset="0"/>
            </a:endParaRPr>
          </a:p>
          <a:p>
            <a:pPr marL="0" indent="0">
              <a:buNone/>
            </a:pPr>
            <a:r>
              <a:rPr lang="en-IN" sz="1400" b="1" i="1" dirty="0">
                <a:latin typeface="Times New Roman" panose="02020603050405020304" pitchFamily="18" charset="0"/>
                <a:cs typeface="Times New Roman" panose="02020603050405020304" pitchFamily="18" charset="0"/>
              </a:rPr>
              <a:t>                                                  </a:t>
            </a:r>
          </a:p>
          <a:p>
            <a:pPr marL="0" indent="0">
              <a:buNone/>
            </a:pPr>
            <a:r>
              <a:rPr lang="en-IN" sz="1800" b="1" i="1" dirty="0">
                <a:latin typeface="Times New Roman" panose="02020603050405020304" pitchFamily="18" charset="0"/>
                <a:cs typeface="Times New Roman" panose="02020603050405020304" pitchFamily="18" charset="0"/>
              </a:rPr>
              <a:t>                                             Necrotic Intestine                                     Necrotic Trachea, </a:t>
            </a:r>
            <a:r>
              <a:rPr lang="en-IN" sz="1800" b="1" i="1" dirty="0" err="1">
                <a:latin typeface="Times New Roman" panose="02020603050405020304" pitchFamily="18" charset="0"/>
                <a:cs typeface="Times New Roman" panose="02020603050405020304" pitchFamily="18" charset="0"/>
              </a:rPr>
              <a:t>Esophagus</a:t>
            </a:r>
            <a:r>
              <a:rPr lang="en-IN" sz="1800" b="1" i="1" dirty="0">
                <a:latin typeface="Times New Roman" panose="02020603050405020304" pitchFamily="18" charset="0"/>
                <a:cs typeface="Times New Roman" panose="02020603050405020304" pitchFamily="18" charset="0"/>
              </a:rPr>
              <a:t>, Gastric </a:t>
            </a:r>
            <a:r>
              <a:rPr lang="en-IN" sz="1800" b="1" i="1" dirty="0" err="1">
                <a:latin typeface="Times New Roman" panose="02020603050405020304" pitchFamily="18" charset="0"/>
                <a:cs typeface="Times New Roman" panose="02020603050405020304" pitchFamily="18" charset="0"/>
              </a:rPr>
              <a:t>Cotpus</a:t>
            </a:r>
            <a:r>
              <a:rPr lang="en-IN" sz="1800" b="1" i="1" dirty="0">
                <a:latin typeface="Times New Roman" panose="02020603050405020304" pitchFamily="18" charset="0"/>
                <a:cs typeface="Times New Roman" panose="02020603050405020304" pitchFamily="18" charset="0"/>
              </a:rPr>
              <a:t>, Gastric antrum</a:t>
            </a:r>
          </a:p>
          <a:p>
            <a:pPr marL="0" indent="0">
              <a:buNone/>
            </a:pPr>
            <a:r>
              <a:rPr lang="en-IN" sz="1800" b="1" i="1"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3BA3A19B-0D71-1542-B016-644C991DDA90}"/>
              </a:ext>
            </a:extLst>
          </p:cNvPr>
          <p:cNvPicPr>
            <a:picLocks noChangeAspect="1"/>
          </p:cNvPicPr>
          <p:nvPr/>
        </p:nvPicPr>
        <p:blipFill rotWithShape="1">
          <a:blip r:embed="rId2">
            <a:extLst>
              <a:ext uri="{28A0092B-C50C-407E-A947-70E740481C1C}">
                <a14:useLocalDpi xmlns:a14="http://schemas.microsoft.com/office/drawing/2010/main" val="0"/>
              </a:ext>
            </a:extLst>
          </a:blip>
          <a:srcRect l="13156" t="52560" r="14413" b="32367"/>
          <a:stretch/>
        </p:blipFill>
        <p:spPr>
          <a:xfrm>
            <a:off x="838200" y="2372139"/>
            <a:ext cx="5125278" cy="3604591"/>
          </a:xfrm>
          <a:prstGeom prst="rect">
            <a:avLst/>
          </a:prstGeom>
        </p:spPr>
      </p:pic>
      <p:pic>
        <p:nvPicPr>
          <p:cNvPr id="7" name="Picture 6">
            <a:extLst>
              <a:ext uri="{FF2B5EF4-FFF2-40B4-BE49-F238E27FC236}">
                <a16:creationId xmlns:a16="http://schemas.microsoft.com/office/drawing/2014/main" id="{5CF9A266-3075-5F7A-EDE8-54007FD039BC}"/>
              </a:ext>
            </a:extLst>
          </p:cNvPr>
          <p:cNvPicPr>
            <a:picLocks noChangeAspect="1"/>
          </p:cNvPicPr>
          <p:nvPr/>
        </p:nvPicPr>
        <p:blipFill rotWithShape="1">
          <a:blip r:embed="rId3">
            <a:extLst>
              <a:ext uri="{28A0092B-C50C-407E-A947-70E740481C1C}">
                <a14:useLocalDpi xmlns:a14="http://schemas.microsoft.com/office/drawing/2010/main" val="0"/>
              </a:ext>
            </a:extLst>
          </a:blip>
          <a:srcRect l="13155" t="36811" r="16088" b="36135"/>
          <a:stretch/>
        </p:blipFill>
        <p:spPr>
          <a:xfrm>
            <a:off x="6384235" y="2372139"/>
            <a:ext cx="4903304" cy="3604590"/>
          </a:xfrm>
          <a:prstGeom prst="rect">
            <a:avLst/>
          </a:prstGeom>
        </p:spPr>
      </p:pic>
    </p:spTree>
    <p:extLst>
      <p:ext uri="{BB962C8B-B14F-4D97-AF65-F5344CB8AC3E}">
        <p14:creationId xmlns:p14="http://schemas.microsoft.com/office/powerpoint/2010/main" val="2530057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ED76-4F7A-6BEC-644E-9A4087A92539}"/>
              </a:ext>
            </a:extLst>
          </p:cNvPr>
          <p:cNvSpPr>
            <a:spLocks noGrp="1"/>
          </p:cNvSpPr>
          <p:nvPr>
            <p:ph type="title"/>
          </p:nvPr>
        </p:nvSpPr>
        <p:spPr/>
        <p:txBody>
          <a:bodyPr/>
          <a:lstStyle/>
          <a:p>
            <a:r>
              <a:rPr lang="en-US" dirty="0"/>
              <a:t>CARBOLIC ACID</a:t>
            </a:r>
            <a:endParaRPr lang="en-IN" dirty="0"/>
          </a:p>
        </p:txBody>
      </p:sp>
      <p:graphicFrame>
        <p:nvGraphicFramePr>
          <p:cNvPr id="5" name="Content Placeholder 4">
            <a:extLst>
              <a:ext uri="{FF2B5EF4-FFF2-40B4-BE49-F238E27FC236}">
                <a16:creationId xmlns:a16="http://schemas.microsoft.com/office/drawing/2014/main" id="{67A926E2-4A8D-B952-874E-A5970F7B9209}"/>
              </a:ext>
            </a:extLst>
          </p:cNvPr>
          <p:cNvGraphicFramePr>
            <a:graphicFrameLocks noGrp="1"/>
          </p:cNvGraphicFramePr>
          <p:nvPr>
            <p:ph idx="1"/>
            <p:extLst>
              <p:ext uri="{D42A27DB-BD31-4B8C-83A1-F6EECF244321}">
                <p14:modId xmlns:p14="http://schemas.microsoft.com/office/powerpoint/2010/main" val="914802062"/>
              </p:ext>
            </p:extLst>
          </p:nvPr>
        </p:nvGraphicFramePr>
        <p:xfrm>
          <a:off x="1069848" y="1810139"/>
          <a:ext cx="10058400" cy="4362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074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290B-2956-F66D-3389-0FFC7D93B3E9}"/>
              </a:ext>
            </a:extLst>
          </p:cNvPr>
          <p:cNvSpPr>
            <a:spLocks noGrp="1"/>
          </p:cNvSpPr>
          <p:nvPr>
            <p:ph type="title"/>
          </p:nvPr>
        </p:nvSpPr>
        <p:spPr/>
        <p:txBody>
          <a:bodyPr/>
          <a:lstStyle/>
          <a:p>
            <a:r>
              <a:rPr lang="en-US" dirty="0"/>
              <a:t>Cont.</a:t>
            </a:r>
            <a:endParaRPr lang="en-IN" dirty="0"/>
          </a:p>
        </p:txBody>
      </p:sp>
      <p:graphicFrame>
        <p:nvGraphicFramePr>
          <p:cNvPr id="4" name="Content Placeholder 3">
            <a:extLst>
              <a:ext uri="{FF2B5EF4-FFF2-40B4-BE49-F238E27FC236}">
                <a16:creationId xmlns:a16="http://schemas.microsoft.com/office/drawing/2014/main" id="{07CDD933-151F-83BE-FCC7-67AFF5BCBC65}"/>
              </a:ext>
            </a:extLst>
          </p:cNvPr>
          <p:cNvGraphicFramePr>
            <a:graphicFrameLocks noGrp="1"/>
          </p:cNvGraphicFramePr>
          <p:nvPr>
            <p:ph idx="1"/>
            <p:extLst>
              <p:ext uri="{D42A27DB-BD31-4B8C-83A1-F6EECF244321}">
                <p14:modId xmlns:p14="http://schemas.microsoft.com/office/powerpoint/2010/main" val="2711946148"/>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4501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D11B-E556-7851-CA24-96E92E9962EE}"/>
              </a:ext>
            </a:extLst>
          </p:cNvPr>
          <p:cNvSpPr>
            <a:spLocks noGrp="1"/>
          </p:cNvSpPr>
          <p:nvPr>
            <p:ph type="title"/>
          </p:nvPr>
        </p:nvSpPr>
        <p:spPr/>
        <p:txBody>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8917E098-9A0B-8FDD-7B62-1461BD96BEA5}"/>
              </a:ext>
            </a:extLst>
          </p:cNvPr>
          <p:cNvGraphicFramePr>
            <a:graphicFrameLocks noGrp="1"/>
          </p:cNvGraphicFramePr>
          <p:nvPr>
            <p:ph idx="1"/>
            <p:extLst>
              <p:ext uri="{D42A27DB-BD31-4B8C-83A1-F6EECF244321}">
                <p14:modId xmlns:p14="http://schemas.microsoft.com/office/powerpoint/2010/main" val="2496357634"/>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3378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8223-5E62-1DFC-0D67-C74702EA2F98}"/>
              </a:ext>
            </a:extLst>
          </p:cNvPr>
          <p:cNvSpPr>
            <a:spLocks noGrp="1"/>
          </p:cNvSpPr>
          <p:nvPr>
            <p:ph type="title"/>
          </p:nvPr>
        </p:nvSpPr>
        <p:spPr/>
        <p:txBody>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96A21ECE-A707-1AA5-F3C2-911AEB102203}"/>
              </a:ext>
            </a:extLst>
          </p:cNvPr>
          <p:cNvGraphicFramePr>
            <a:graphicFrameLocks noGrp="1"/>
          </p:cNvGraphicFramePr>
          <p:nvPr>
            <p:ph idx="1"/>
            <p:extLst>
              <p:ext uri="{D42A27DB-BD31-4B8C-83A1-F6EECF244321}">
                <p14:modId xmlns:p14="http://schemas.microsoft.com/office/powerpoint/2010/main" val="4010323388"/>
              </p:ext>
            </p:extLst>
          </p:nvPr>
        </p:nvGraphicFramePr>
        <p:xfrm>
          <a:off x="1069848" y="1922106"/>
          <a:ext cx="10058400" cy="4250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485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606E0C-DC01-5322-8A03-220B64B5D80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428" t="36848" r="7109" b="35361"/>
          <a:stretch/>
        </p:blipFill>
        <p:spPr>
          <a:xfrm>
            <a:off x="1743886" y="354495"/>
            <a:ext cx="9109643" cy="6149009"/>
          </a:xfrm>
        </p:spPr>
      </p:pic>
    </p:spTree>
    <p:extLst>
      <p:ext uri="{BB962C8B-B14F-4D97-AF65-F5344CB8AC3E}">
        <p14:creationId xmlns:p14="http://schemas.microsoft.com/office/powerpoint/2010/main" val="2149617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85CE-393A-4687-A4A2-E04A9A387806}"/>
              </a:ext>
            </a:extLst>
          </p:cNvPr>
          <p:cNvSpPr>
            <a:spLocks noGrp="1"/>
          </p:cNvSpPr>
          <p:nvPr>
            <p:ph type="title"/>
          </p:nvPr>
        </p:nvSpPr>
        <p:spPr>
          <a:xfrm>
            <a:off x="838200" y="192848"/>
            <a:ext cx="10515600" cy="655292"/>
          </a:xfrm>
        </p:spPr>
        <p:txBody>
          <a:bodyPr>
            <a:normAutofit fontScale="90000"/>
          </a:bodyPr>
          <a:lstStyle/>
          <a:p>
            <a:r>
              <a:rPr lang="en-US" dirty="0"/>
              <a:t>CASE STUDY</a:t>
            </a:r>
            <a:endParaRPr lang="en-IN" dirty="0"/>
          </a:p>
        </p:txBody>
      </p:sp>
      <p:graphicFrame>
        <p:nvGraphicFramePr>
          <p:cNvPr id="6" name="Content Placeholder 5">
            <a:extLst>
              <a:ext uri="{FF2B5EF4-FFF2-40B4-BE49-F238E27FC236}">
                <a16:creationId xmlns:a16="http://schemas.microsoft.com/office/drawing/2014/main" id="{51C96946-EF8D-5186-31C6-257BEDE394A0}"/>
              </a:ext>
            </a:extLst>
          </p:cNvPr>
          <p:cNvGraphicFramePr>
            <a:graphicFrameLocks noGrp="1"/>
          </p:cNvGraphicFramePr>
          <p:nvPr>
            <p:ph idx="1"/>
            <p:extLst>
              <p:ext uri="{D42A27DB-BD31-4B8C-83A1-F6EECF244321}">
                <p14:modId xmlns:p14="http://schemas.microsoft.com/office/powerpoint/2010/main" val="2695538138"/>
              </p:ext>
            </p:extLst>
          </p:nvPr>
        </p:nvGraphicFramePr>
        <p:xfrm>
          <a:off x="838200" y="1232452"/>
          <a:ext cx="10515600" cy="1641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82EEF3BB-C067-3324-2E2D-2C6DD4A4AFCD}"/>
              </a:ext>
            </a:extLst>
          </p:cNvPr>
          <p:cNvPicPr>
            <a:picLocks noChangeAspect="1"/>
          </p:cNvPicPr>
          <p:nvPr/>
        </p:nvPicPr>
        <p:blipFill rotWithShape="1">
          <a:blip r:embed="rId7">
            <a:extLst>
              <a:ext uri="{28A0092B-C50C-407E-A947-70E740481C1C}">
                <a14:useLocalDpi xmlns:a14="http://schemas.microsoft.com/office/drawing/2010/main" val="0"/>
              </a:ext>
            </a:extLst>
          </a:blip>
          <a:srcRect l="6876" t="12947" r="8132" b="57874"/>
          <a:stretch/>
        </p:blipFill>
        <p:spPr>
          <a:xfrm>
            <a:off x="993913" y="3429000"/>
            <a:ext cx="5324061" cy="3063873"/>
          </a:xfrm>
          <a:prstGeom prst="rect">
            <a:avLst/>
          </a:prstGeom>
        </p:spPr>
      </p:pic>
      <p:pic>
        <p:nvPicPr>
          <p:cNvPr id="7" name="Picture 6">
            <a:extLst>
              <a:ext uri="{FF2B5EF4-FFF2-40B4-BE49-F238E27FC236}">
                <a16:creationId xmlns:a16="http://schemas.microsoft.com/office/drawing/2014/main" id="{E1DAFD4D-8014-0234-84FB-3F4C804DF2C7}"/>
              </a:ext>
            </a:extLst>
          </p:cNvPr>
          <p:cNvPicPr>
            <a:picLocks noChangeAspect="1"/>
          </p:cNvPicPr>
          <p:nvPr/>
        </p:nvPicPr>
        <p:blipFill rotWithShape="1">
          <a:blip r:embed="rId7">
            <a:extLst>
              <a:ext uri="{28A0092B-C50C-407E-A947-70E740481C1C}">
                <a14:useLocalDpi xmlns:a14="http://schemas.microsoft.com/office/drawing/2010/main" val="0"/>
              </a:ext>
            </a:extLst>
          </a:blip>
          <a:srcRect l="6458" t="44608" r="8551" b="29171"/>
          <a:stretch/>
        </p:blipFill>
        <p:spPr>
          <a:xfrm>
            <a:off x="6573079" y="3429000"/>
            <a:ext cx="5035826" cy="3063874"/>
          </a:xfrm>
          <a:prstGeom prst="rect">
            <a:avLst/>
          </a:prstGeom>
        </p:spPr>
      </p:pic>
    </p:spTree>
    <p:extLst>
      <p:ext uri="{BB962C8B-B14F-4D97-AF65-F5344CB8AC3E}">
        <p14:creationId xmlns:p14="http://schemas.microsoft.com/office/powerpoint/2010/main" val="68080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70493-BC30-9AA5-C971-6F0F0CCC67E6}"/>
              </a:ext>
            </a:extLst>
          </p:cNvPr>
          <p:cNvSpPr>
            <a:spLocks noGrp="1"/>
          </p:cNvSpPr>
          <p:nvPr>
            <p:ph type="title"/>
          </p:nvPr>
        </p:nvSpPr>
        <p:spPr>
          <a:xfrm>
            <a:off x="1069848" y="130629"/>
            <a:ext cx="10058400" cy="555171"/>
          </a:xfrm>
        </p:spPr>
        <p:txBody>
          <a:bodyPr>
            <a:normAutofit fontScale="90000"/>
          </a:bodyPr>
          <a:lstStyle/>
          <a:p>
            <a:r>
              <a:rPr lang="en-US" dirty="0"/>
              <a:t>INTRODUCTION</a:t>
            </a:r>
            <a:endParaRPr lang="en-IN" dirty="0"/>
          </a:p>
        </p:txBody>
      </p:sp>
      <p:graphicFrame>
        <p:nvGraphicFramePr>
          <p:cNvPr id="9" name="Content Placeholder 8">
            <a:extLst>
              <a:ext uri="{FF2B5EF4-FFF2-40B4-BE49-F238E27FC236}">
                <a16:creationId xmlns:a16="http://schemas.microsoft.com/office/drawing/2014/main" id="{973D8FAC-3E79-997E-55BE-C2D72664C818}"/>
              </a:ext>
            </a:extLst>
          </p:cNvPr>
          <p:cNvGraphicFramePr>
            <a:graphicFrameLocks noGrp="1"/>
          </p:cNvGraphicFramePr>
          <p:nvPr>
            <p:ph idx="1"/>
            <p:extLst>
              <p:ext uri="{D42A27DB-BD31-4B8C-83A1-F6EECF244321}">
                <p14:modId xmlns:p14="http://schemas.microsoft.com/office/powerpoint/2010/main" val="3390398489"/>
              </p:ext>
            </p:extLst>
          </p:nvPr>
        </p:nvGraphicFramePr>
        <p:xfrm>
          <a:off x="1069848" y="830423"/>
          <a:ext cx="10058400" cy="5710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1157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B3D46-96AD-5F4F-0B20-43E51C822FEC}"/>
              </a:ext>
            </a:extLst>
          </p:cNvPr>
          <p:cNvSpPr>
            <a:spLocks noGrp="1"/>
          </p:cNvSpPr>
          <p:nvPr>
            <p:ph type="title"/>
          </p:nvPr>
        </p:nvSpPr>
        <p:spPr/>
        <p:txBody>
          <a:bodyPr/>
          <a:lstStyle/>
          <a:p>
            <a:r>
              <a:rPr lang="en-US" dirty="0"/>
              <a:t>OPIUM</a:t>
            </a:r>
            <a:endParaRPr lang="en-IN" dirty="0"/>
          </a:p>
        </p:txBody>
      </p:sp>
      <p:graphicFrame>
        <p:nvGraphicFramePr>
          <p:cNvPr id="4" name="Content Placeholder 3">
            <a:extLst>
              <a:ext uri="{FF2B5EF4-FFF2-40B4-BE49-F238E27FC236}">
                <a16:creationId xmlns:a16="http://schemas.microsoft.com/office/drawing/2014/main" id="{A04115BA-D0A2-106F-18C7-154A9D86C5F2}"/>
              </a:ext>
            </a:extLst>
          </p:cNvPr>
          <p:cNvGraphicFramePr>
            <a:graphicFrameLocks noGrp="1"/>
          </p:cNvGraphicFramePr>
          <p:nvPr>
            <p:ph idx="1"/>
            <p:extLst>
              <p:ext uri="{D42A27DB-BD31-4B8C-83A1-F6EECF244321}">
                <p14:modId xmlns:p14="http://schemas.microsoft.com/office/powerpoint/2010/main" val="1383178429"/>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0791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9ABE-2E3B-CA9D-C970-12DB4FA46C96}"/>
              </a:ext>
            </a:extLst>
          </p:cNvPr>
          <p:cNvSpPr>
            <a:spLocks noGrp="1"/>
          </p:cNvSpPr>
          <p:nvPr>
            <p:ph type="title"/>
          </p:nvPr>
        </p:nvSpPr>
        <p:spPr/>
        <p:txBody>
          <a:bodyPr/>
          <a:lstStyle/>
          <a:p>
            <a:r>
              <a:rPr lang="en-US" dirty="0"/>
              <a:t>CASE STUDY</a:t>
            </a:r>
            <a:endParaRPr lang="en-IN" dirty="0"/>
          </a:p>
        </p:txBody>
      </p:sp>
      <p:graphicFrame>
        <p:nvGraphicFramePr>
          <p:cNvPr id="5" name="Content Placeholder 4">
            <a:extLst>
              <a:ext uri="{FF2B5EF4-FFF2-40B4-BE49-F238E27FC236}">
                <a16:creationId xmlns:a16="http://schemas.microsoft.com/office/drawing/2014/main" id="{AABD5E0D-82B2-F0BC-1248-ABF0B522C2D9}"/>
              </a:ext>
            </a:extLst>
          </p:cNvPr>
          <p:cNvGraphicFramePr>
            <a:graphicFrameLocks noGrp="1"/>
          </p:cNvGraphicFramePr>
          <p:nvPr>
            <p:ph idx="1"/>
            <p:extLst>
              <p:ext uri="{D42A27DB-BD31-4B8C-83A1-F6EECF244321}">
                <p14:modId xmlns:p14="http://schemas.microsoft.com/office/powerpoint/2010/main" val="2085590837"/>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626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D3AEE-8C98-9BEF-B998-A54A81F9850A}"/>
              </a:ext>
            </a:extLst>
          </p:cNvPr>
          <p:cNvSpPr>
            <a:spLocks noGrp="1"/>
          </p:cNvSpPr>
          <p:nvPr>
            <p:ph type="title"/>
          </p:nvPr>
        </p:nvSpPr>
        <p:spPr/>
        <p:txBody>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E0331AF9-0AE3-C8CD-D1B6-4D9E6A2EA63F}"/>
              </a:ext>
            </a:extLst>
          </p:cNvPr>
          <p:cNvGraphicFramePr>
            <a:graphicFrameLocks noGrp="1"/>
          </p:cNvGraphicFramePr>
          <p:nvPr>
            <p:ph idx="1"/>
            <p:extLst>
              <p:ext uri="{D42A27DB-BD31-4B8C-83A1-F6EECF244321}">
                <p14:modId xmlns:p14="http://schemas.microsoft.com/office/powerpoint/2010/main" val="2861747201"/>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4304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B8DB74E6-B744-4B67-5E77-5AEEB010F2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5734" y="578279"/>
            <a:ext cx="4572000" cy="3543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2">
            <a:extLst>
              <a:ext uri="{FF2B5EF4-FFF2-40B4-BE49-F238E27FC236}">
                <a16:creationId xmlns:a16="http://schemas.microsoft.com/office/drawing/2014/main" id="{E3CCB43F-6FF4-3C10-FFE4-96C0C195F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172" y="578279"/>
            <a:ext cx="5381625" cy="3543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5A8F9B-D2D3-28A0-D695-B1D19DDDC2F3}"/>
              </a:ext>
            </a:extLst>
          </p:cNvPr>
          <p:cNvSpPr txBox="1"/>
          <p:nvPr/>
        </p:nvSpPr>
        <p:spPr>
          <a:xfrm>
            <a:off x="0" y="4338735"/>
            <a:ext cx="5107734" cy="646331"/>
          </a:xfrm>
          <a:prstGeom prst="rect">
            <a:avLst/>
          </a:prstGeom>
          <a:noFill/>
        </p:spPr>
        <p:txBody>
          <a:bodyPr wrap="square">
            <a:spAutoFit/>
          </a:bodyPr>
          <a:lstStyle/>
          <a:p>
            <a:pPr algn="ctr"/>
            <a:r>
              <a:rPr lang="en-US" i="1" dirty="0">
                <a:solidFill>
                  <a:srgbClr val="FF0000"/>
                </a:solidFill>
                <a:latin typeface="ElsevierGulliver"/>
              </a:rPr>
              <a:t>     </a:t>
            </a:r>
            <a:r>
              <a:rPr lang="en-US" b="0" i="1" dirty="0">
                <a:solidFill>
                  <a:srgbClr val="FF0000"/>
                </a:solidFill>
                <a:effectLst/>
                <a:latin typeface="ElsevierGulliver"/>
              </a:rPr>
              <a:t>Block mixed by numbers of oval packages and dark brown pastes in the stomach.</a:t>
            </a:r>
            <a:endParaRPr lang="en-IN" i="1" dirty="0">
              <a:solidFill>
                <a:srgbClr val="FF0000"/>
              </a:solidFill>
            </a:endParaRPr>
          </a:p>
        </p:txBody>
      </p:sp>
      <p:sp>
        <p:nvSpPr>
          <p:cNvPr id="7" name="TextBox 6">
            <a:extLst>
              <a:ext uri="{FF2B5EF4-FFF2-40B4-BE49-F238E27FC236}">
                <a16:creationId xmlns:a16="http://schemas.microsoft.com/office/drawing/2014/main" id="{0F3A688C-1699-A3B6-4304-38AC2E3A1194}"/>
              </a:ext>
            </a:extLst>
          </p:cNvPr>
          <p:cNvSpPr txBox="1"/>
          <p:nvPr/>
        </p:nvSpPr>
        <p:spPr>
          <a:xfrm>
            <a:off x="5747172" y="4338735"/>
            <a:ext cx="6097554" cy="646331"/>
          </a:xfrm>
          <a:prstGeom prst="rect">
            <a:avLst/>
          </a:prstGeom>
          <a:noFill/>
        </p:spPr>
        <p:txBody>
          <a:bodyPr wrap="square">
            <a:spAutoFit/>
          </a:bodyPr>
          <a:lstStyle/>
          <a:p>
            <a:pPr algn="ctr"/>
            <a:r>
              <a:rPr lang="en-US" b="0" i="1" dirty="0">
                <a:solidFill>
                  <a:srgbClr val="FF0000"/>
                </a:solidFill>
                <a:effectLst/>
                <a:latin typeface="ElsevierGulliver"/>
              </a:rPr>
              <a:t>Thirteen oval packages included several ones with external casing partially ruptured and no drug leakage</a:t>
            </a:r>
            <a:endParaRPr lang="en-IN" i="1" dirty="0">
              <a:solidFill>
                <a:srgbClr val="FF0000"/>
              </a:solidFill>
            </a:endParaRPr>
          </a:p>
        </p:txBody>
      </p:sp>
      <p:sp>
        <p:nvSpPr>
          <p:cNvPr id="9" name="TextBox 8">
            <a:extLst>
              <a:ext uri="{FF2B5EF4-FFF2-40B4-BE49-F238E27FC236}">
                <a16:creationId xmlns:a16="http://schemas.microsoft.com/office/drawing/2014/main" id="{5C318537-FCDF-EEBF-B596-BE380635B19C}"/>
              </a:ext>
            </a:extLst>
          </p:cNvPr>
          <p:cNvSpPr txBox="1"/>
          <p:nvPr/>
        </p:nvSpPr>
        <p:spPr>
          <a:xfrm>
            <a:off x="1231641" y="5738326"/>
            <a:ext cx="9897156" cy="369332"/>
          </a:xfrm>
          <a:prstGeom prst="rect">
            <a:avLst/>
          </a:prstGeom>
          <a:noFill/>
        </p:spPr>
        <p:txBody>
          <a:bodyPr wrap="square" rtlCol="0">
            <a:spAutoFit/>
          </a:bodyPr>
          <a:lstStyle/>
          <a:p>
            <a:r>
              <a:rPr lang="en-US" dirty="0"/>
              <a:t>By instrumental analysis the death was confirmed by consumption of morphine. </a:t>
            </a:r>
            <a:endParaRPr lang="en-IN" dirty="0"/>
          </a:p>
        </p:txBody>
      </p:sp>
    </p:spTree>
    <p:extLst>
      <p:ext uri="{BB962C8B-B14F-4D97-AF65-F5344CB8AC3E}">
        <p14:creationId xmlns:p14="http://schemas.microsoft.com/office/powerpoint/2010/main" val="2784721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AC91-C51F-A0FF-2EA4-5B706FECB906}"/>
              </a:ext>
            </a:extLst>
          </p:cNvPr>
          <p:cNvSpPr>
            <a:spLocks noGrp="1"/>
          </p:cNvSpPr>
          <p:nvPr>
            <p:ph type="title"/>
          </p:nvPr>
        </p:nvSpPr>
        <p:spPr/>
        <p:txBody>
          <a:bodyPr/>
          <a:lstStyle/>
          <a:p>
            <a:r>
              <a:rPr lang="en-US" dirty="0"/>
              <a:t>CYANIDES</a:t>
            </a:r>
            <a:endParaRPr lang="en-IN" dirty="0"/>
          </a:p>
        </p:txBody>
      </p:sp>
      <p:graphicFrame>
        <p:nvGraphicFramePr>
          <p:cNvPr id="4" name="Content Placeholder 3">
            <a:extLst>
              <a:ext uri="{FF2B5EF4-FFF2-40B4-BE49-F238E27FC236}">
                <a16:creationId xmlns:a16="http://schemas.microsoft.com/office/drawing/2014/main" id="{DB96F956-1691-53DF-AAB0-6FFFFA9C32A6}"/>
              </a:ext>
            </a:extLst>
          </p:cNvPr>
          <p:cNvGraphicFramePr>
            <a:graphicFrameLocks noGrp="1"/>
          </p:cNvGraphicFramePr>
          <p:nvPr>
            <p:ph idx="1"/>
            <p:extLst>
              <p:ext uri="{D42A27DB-BD31-4B8C-83A1-F6EECF244321}">
                <p14:modId xmlns:p14="http://schemas.microsoft.com/office/powerpoint/2010/main" val="1397393936"/>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1137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D17E-244F-3AD2-67CE-0C6FF976A97B}"/>
              </a:ext>
            </a:extLst>
          </p:cNvPr>
          <p:cNvSpPr>
            <a:spLocks noGrp="1"/>
          </p:cNvSpPr>
          <p:nvPr>
            <p:ph type="title"/>
          </p:nvPr>
        </p:nvSpPr>
        <p:spPr/>
        <p:txBody>
          <a:bodyPr/>
          <a:lstStyle/>
          <a:p>
            <a:r>
              <a:rPr lang="en-US" dirty="0"/>
              <a:t>Cont.</a:t>
            </a:r>
            <a:endParaRPr lang="en-IN" dirty="0"/>
          </a:p>
        </p:txBody>
      </p:sp>
      <p:graphicFrame>
        <p:nvGraphicFramePr>
          <p:cNvPr id="4" name="Content Placeholder 3">
            <a:extLst>
              <a:ext uri="{FF2B5EF4-FFF2-40B4-BE49-F238E27FC236}">
                <a16:creationId xmlns:a16="http://schemas.microsoft.com/office/drawing/2014/main" id="{4536DB26-3175-3DDF-5E60-FCE792C77DF5}"/>
              </a:ext>
            </a:extLst>
          </p:cNvPr>
          <p:cNvGraphicFramePr>
            <a:graphicFrameLocks noGrp="1"/>
          </p:cNvGraphicFramePr>
          <p:nvPr>
            <p:ph idx="1"/>
            <p:extLst>
              <p:ext uri="{D42A27DB-BD31-4B8C-83A1-F6EECF244321}">
                <p14:modId xmlns:p14="http://schemas.microsoft.com/office/powerpoint/2010/main" val="3260152804"/>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3632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7F664-107C-0A40-B839-CC8B43336048}"/>
              </a:ext>
            </a:extLst>
          </p:cNvPr>
          <p:cNvSpPr>
            <a:spLocks noGrp="1"/>
          </p:cNvSpPr>
          <p:nvPr>
            <p:ph type="title"/>
          </p:nvPr>
        </p:nvSpPr>
        <p:spPr>
          <a:xfrm>
            <a:off x="1069848" y="186612"/>
            <a:ext cx="10058400" cy="849085"/>
          </a:xfrm>
        </p:spPr>
        <p:txBody>
          <a:bodyPr>
            <a:normAutofit/>
          </a:bodyPr>
          <a:lstStyle/>
          <a:p>
            <a:r>
              <a:rPr lang="en-US" dirty="0"/>
              <a:t>CASE STUDY</a:t>
            </a:r>
            <a:endParaRPr lang="en-IN" dirty="0"/>
          </a:p>
        </p:txBody>
      </p:sp>
      <p:graphicFrame>
        <p:nvGraphicFramePr>
          <p:cNvPr id="5" name="Content Placeholder 4">
            <a:extLst>
              <a:ext uri="{FF2B5EF4-FFF2-40B4-BE49-F238E27FC236}">
                <a16:creationId xmlns:a16="http://schemas.microsoft.com/office/drawing/2014/main" id="{B6A5F5B2-1FE5-1D90-B55B-1FD1B5D24087}"/>
              </a:ext>
            </a:extLst>
          </p:cNvPr>
          <p:cNvGraphicFramePr>
            <a:graphicFrameLocks noGrp="1"/>
          </p:cNvGraphicFramePr>
          <p:nvPr>
            <p:ph idx="1"/>
            <p:extLst>
              <p:ext uri="{D42A27DB-BD31-4B8C-83A1-F6EECF244321}">
                <p14:modId xmlns:p14="http://schemas.microsoft.com/office/powerpoint/2010/main" val="3562967834"/>
              </p:ext>
            </p:extLst>
          </p:nvPr>
        </p:nvGraphicFramePr>
        <p:xfrm>
          <a:off x="838199" y="1082350"/>
          <a:ext cx="10909041" cy="5234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Content Placeholder 7">
            <a:extLst>
              <a:ext uri="{FF2B5EF4-FFF2-40B4-BE49-F238E27FC236}">
                <a16:creationId xmlns:a16="http://schemas.microsoft.com/office/drawing/2014/main" id="{9158BDDB-F071-E494-35C2-37FF7CE909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923732" y="1474236"/>
            <a:ext cx="3354972" cy="33683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871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F52F-C51E-83BE-7D1E-F97EF2BB471C}"/>
              </a:ext>
            </a:extLst>
          </p:cNvPr>
          <p:cNvSpPr>
            <a:spLocks noGrp="1"/>
          </p:cNvSpPr>
          <p:nvPr>
            <p:ph type="title"/>
          </p:nvPr>
        </p:nvSpPr>
        <p:spPr/>
        <p:txBody>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ACDB2407-28E2-54AE-5750-B42412D497CF}"/>
              </a:ext>
            </a:extLst>
          </p:cNvPr>
          <p:cNvGraphicFramePr>
            <a:graphicFrameLocks noGrp="1"/>
          </p:cNvGraphicFramePr>
          <p:nvPr>
            <p:ph idx="1"/>
            <p:extLst>
              <p:ext uri="{D42A27DB-BD31-4B8C-83A1-F6EECF244321}">
                <p14:modId xmlns:p14="http://schemas.microsoft.com/office/powerpoint/2010/main" val="1898867298"/>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5805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6EDB3-1F68-3997-9B5D-F8437ECE239C}"/>
              </a:ext>
            </a:extLst>
          </p:cNvPr>
          <p:cNvSpPr>
            <a:spLocks noGrp="1"/>
          </p:cNvSpPr>
          <p:nvPr>
            <p:ph type="title"/>
          </p:nvPr>
        </p:nvSpPr>
        <p:spPr/>
        <p:txBody>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2817FB76-5C37-C689-C4F2-464A03D73A86}"/>
              </a:ext>
            </a:extLst>
          </p:cNvPr>
          <p:cNvGraphicFramePr>
            <a:graphicFrameLocks noGrp="1"/>
          </p:cNvGraphicFramePr>
          <p:nvPr>
            <p:ph idx="1"/>
            <p:extLst>
              <p:ext uri="{D42A27DB-BD31-4B8C-83A1-F6EECF244321}">
                <p14:modId xmlns:p14="http://schemas.microsoft.com/office/powerpoint/2010/main" val="1029026802"/>
              </p:ext>
            </p:extLst>
          </p:nvPr>
        </p:nvGraphicFramePr>
        <p:xfrm>
          <a:off x="838200" y="1825625"/>
          <a:ext cx="360317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1B71926E-F4BA-37D6-97DD-83B4CDC7D9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1932" y="1950099"/>
            <a:ext cx="6776648" cy="4542776"/>
          </a:xfrm>
          <a:prstGeom prst="rect">
            <a:avLst/>
          </a:prstGeom>
        </p:spPr>
      </p:pic>
    </p:spTree>
    <p:extLst>
      <p:ext uri="{BB962C8B-B14F-4D97-AF65-F5344CB8AC3E}">
        <p14:creationId xmlns:p14="http://schemas.microsoft.com/office/powerpoint/2010/main" val="3514802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0B2DD-07FA-3A90-8451-4BCEDCD5A0C7}"/>
              </a:ext>
            </a:extLst>
          </p:cNvPr>
          <p:cNvSpPr>
            <a:spLocks noGrp="1"/>
          </p:cNvSpPr>
          <p:nvPr>
            <p:ph type="title"/>
          </p:nvPr>
        </p:nvSpPr>
        <p:spPr>
          <a:xfrm>
            <a:off x="838200" y="261775"/>
            <a:ext cx="10515600" cy="838524"/>
          </a:xfrm>
        </p:spPr>
        <p:txBody>
          <a:bodyPr/>
          <a:lstStyle/>
          <a:p>
            <a:r>
              <a:rPr lang="en-US" dirty="0"/>
              <a:t>CASE STUDY</a:t>
            </a:r>
            <a:endParaRPr lang="en-IN" dirty="0"/>
          </a:p>
        </p:txBody>
      </p:sp>
      <p:graphicFrame>
        <p:nvGraphicFramePr>
          <p:cNvPr id="5" name="Content Placeholder 4">
            <a:extLst>
              <a:ext uri="{FF2B5EF4-FFF2-40B4-BE49-F238E27FC236}">
                <a16:creationId xmlns:a16="http://schemas.microsoft.com/office/drawing/2014/main" id="{F9BF75C6-4152-E493-205A-C73FE6E0BFF8}"/>
              </a:ext>
            </a:extLst>
          </p:cNvPr>
          <p:cNvGraphicFramePr>
            <a:graphicFrameLocks noGrp="1"/>
          </p:cNvGraphicFramePr>
          <p:nvPr>
            <p:ph idx="1"/>
            <p:extLst>
              <p:ext uri="{D42A27DB-BD31-4B8C-83A1-F6EECF244321}">
                <p14:modId xmlns:p14="http://schemas.microsoft.com/office/powerpoint/2010/main" val="228250052"/>
              </p:ext>
            </p:extLst>
          </p:nvPr>
        </p:nvGraphicFramePr>
        <p:xfrm>
          <a:off x="838200" y="1026367"/>
          <a:ext cx="7419392" cy="5066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4AC281E-C110-657B-4CB7-2D12EBA262EA}"/>
              </a:ext>
            </a:extLst>
          </p:cNvPr>
          <p:cNvSpPr txBox="1"/>
          <p:nvPr/>
        </p:nvSpPr>
        <p:spPr>
          <a:xfrm>
            <a:off x="8537511" y="1978090"/>
            <a:ext cx="3415004" cy="2585323"/>
          </a:xfrm>
          <a:prstGeom prst="rect">
            <a:avLst/>
          </a:prstGeom>
          <a:noFill/>
        </p:spPr>
        <p:txBody>
          <a:bodyPr wrap="square" rtlCol="0">
            <a:spAutoFit/>
          </a:bodyPr>
          <a:lstStyle/>
          <a:p>
            <a:pPr marL="0" indent="0">
              <a:buNone/>
            </a:pPr>
            <a:r>
              <a:rPr lang="en-US" sz="1800" i="1">
                <a:solidFill>
                  <a:srgbClr val="FF0000"/>
                </a:solidFill>
                <a:latin typeface="Bell MT" panose="02020503060305020303" pitchFamily="18" charset="0"/>
              </a:rPr>
              <a:t>I</a:t>
            </a:r>
            <a:r>
              <a:rPr lang="en-US" sz="1800" b="0" i="1">
                <a:solidFill>
                  <a:srgbClr val="FF0000"/>
                </a:solidFill>
                <a:effectLst/>
                <a:latin typeface="Bell MT" panose="02020503060305020303" pitchFamily="18" charset="0"/>
              </a:rPr>
              <a:t>n the reported cases, the possible cause for the formation of toxic cyanide gas is the contact of electrolyte solutions containing cyanide ions with the acid while cleaning the electroplating tank, and the possible cause for exposure to such toxic gas is the unavailability of PPE.</a:t>
            </a:r>
            <a:endParaRPr lang="en-IN" sz="1800" i="1" dirty="0">
              <a:solidFill>
                <a:srgbClr val="FF0000"/>
              </a:solidFill>
              <a:latin typeface="Bell MT" panose="02020503060305020303" pitchFamily="18" charset="0"/>
            </a:endParaRPr>
          </a:p>
        </p:txBody>
      </p:sp>
    </p:spTree>
    <p:extLst>
      <p:ext uri="{BB962C8B-B14F-4D97-AF65-F5344CB8AC3E}">
        <p14:creationId xmlns:p14="http://schemas.microsoft.com/office/powerpoint/2010/main" val="1447805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6A1F3-A354-0F50-8702-430FD238924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SULPHURIC ACID</a:t>
            </a:r>
            <a:endParaRPr lang="en-IN" dirty="0">
              <a:latin typeface="Times New Roman" panose="02020603050405020304" pitchFamily="18" charset="0"/>
              <a:cs typeface="Times New Roman" panose="02020603050405020304" pitchFamily="18" charset="0"/>
            </a:endParaRPr>
          </a:p>
        </p:txBody>
      </p:sp>
      <p:graphicFrame>
        <p:nvGraphicFramePr>
          <p:cNvPr id="8" name="Content Placeholder 7">
            <a:extLst>
              <a:ext uri="{FF2B5EF4-FFF2-40B4-BE49-F238E27FC236}">
                <a16:creationId xmlns:a16="http://schemas.microsoft.com/office/drawing/2014/main" id="{1C5E3B14-D983-AECD-A2EC-32A98FB7049D}"/>
              </a:ext>
            </a:extLst>
          </p:cNvPr>
          <p:cNvGraphicFramePr>
            <a:graphicFrameLocks noGrp="1"/>
          </p:cNvGraphicFramePr>
          <p:nvPr>
            <p:ph idx="1"/>
            <p:extLst>
              <p:ext uri="{D42A27DB-BD31-4B8C-83A1-F6EECF244321}">
                <p14:modId xmlns:p14="http://schemas.microsoft.com/office/powerpoint/2010/main" val="1194041744"/>
              </p:ext>
            </p:extLst>
          </p:nvPr>
        </p:nvGraphicFramePr>
        <p:xfrm>
          <a:off x="838200" y="1690688"/>
          <a:ext cx="7335416"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988337D4-C046-DD57-10EF-88A6C653176C}"/>
              </a:ext>
            </a:extLst>
          </p:cNvPr>
          <p:cNvPicPr>
            <a:picLocks noChangeAspect="1"/>
          </p:cNvPicPr>
          <p:nvPr/>
        </p:nvPicPr>
        <p:blipFill rotWithShape="1">
          <a:blip r:embed="rId7">
            <a:extLst>
              <a:ext uri="{28A0092B-C50C-407E-A947-70E740481C1C}">
                <a14:useLocalDpi xmlns:a14="http://schemas.microsoft.com/office/drawing/2010/main" val="0"/>
              </a:ext>
            </a:extLst>
          </a:blip>
          <a:srcRect l="8034" t="4141" r="9332" b="3125"/>
          <a:stretch/>
        </p:blipFill>
        <p:spPr>
          <a:xfrm>
            <a:off x="8388220" y="2286972"/>
            <a:ext cx="3359020" cy="2827175"/>
          </a:xfrm>
          <a:prstGeom prst="rect">
            <a:avLst/>
          </a:prstGeom>
        </p:spPr>
      </p:pic>
    </p:spTree>
    <p:extLst>
      <p:ext uri="{BB962C8B-B14F-4D97-AF65-F5344CB8AC3E}">
        <p14:creationId xmlns:p14="http://schemas.microsoft.com/office/powerpoint/2010/main" val="4119679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1D1D-E181-355E-7F4E-456DBC479FE1}"/>
              </a:ext>
            </a:extLst>
          </p:cNvPr>
          <p:cNvSpPr>
            <a:spLocks noGrp="1"/>
          </p:cNvSpPr>
          <p:nvPr>
            <p:ph type="title"/>
          </p:nvPr>
        </p:nvSpPr>
        <p:spPr>
          <a:xfrm>
            <a:off x="838200" y="197175"/>
            <a:ext cx="10515600" cy="903838"/>
          </a:xfrm>
        </p:spPr>
        <p:txBody>
          <a:bodyPr/>
          <a:lstStyle/>
          <a:p>
            <a:r>
              <a:rPr lang="en-US" dirty="0"/>
              <a:t>DHATURA</a:t>
            </a:r>
            <a:endParaRPr lang="en-IN" dirty="0"/>
          </a:p>
        </p:txBody>
      </p:sp>
      <p:graphicFrame>
        <p:nvGraphicFramePr>
          <p:cNvPr id="4" name="Content Placeholder 3">
            <a:extLst>
              <a:ext uri="{FF2B5EF4-FFF2-40B4-BE49-F238E27FC236}">
                <a16:creationId xmlns:a16="http://schemas.microsoft.com/office/drawing/2014/main" id="{8C043C65-A036-7B13-5CA5-EDED3191E8BE}"/>
              </a:ext>
            </a:extLst>
          </p:cNvPr>
          <p:cNvGraphicFramePr>
            <a:graphicFrameLocks noGrp="1"/>
          </p:cNvGraphicFramePr>
          <p:nvPr>
            <p:ph idx="1"/>
            <p:extLst>
              <p:ext uri="{D42A27DB-BD31-4B8C-83A1-F6EECF244321}">
                <p14:modId xmlns:p14="http://schemas.microsoft.com/office/powerpoint/2010/main" val="2555864842"/>
              </p:ext>
            </p:extLst>
          </p:nvPr>
        </p:nvGraphicFramePr>
        <p:xfrm>
          <a:off x="838200" y="1268964"/>
          <a:ext cx="10515600" cy="5223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855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76852-E656-8F7C-05B1-0CA94C6EACF7}"/>
              </a:ext>
            </a:extLst>
          </p:cNvPr>
          <p:cNvSpPr>
            <a:spLocks noGrp="1"/>
          </p:cNvSpPr>
          <p:nvPr>
            <p:ph type="title"/>
          </p:nvPr>
        </p:nvSpPr>
        <p:spPr/>
        <p:txBody>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7417786B-AF9D-A143-52C0-92AE6856CFFF}"/>
              </a:ext>
            </a:extLst>
          </p:cNvPr>
          <p:cNvGraphicFramePr>
            <a:graphicFrameLocks noGrp="1"/>
          </p:cNvGraphicFramePr>
          <p:nvPr>
            <p:ph idx="1"/>
            <p:extLst>
              <p:ext uri="{D42A27DB-BD31-4B8C-83A1-F6EECF244321}">
                <p14:modId xmlns:p14="http://schemas.microsoft.com/office/powerpoint/2010/main" val="1538327677"/>
              </p:ext>
            </p:extLst>
          </p:nvPr>
        </p:nvGraphicFramePr>
        <p:xfrm>
          <a:off x="838200" y="1825625"/>
          <a:ext cx="615042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1776137-24C3-E382-84B2-BDF2275DC8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8371" y="2388637"/>
            <a:ext cx="3845429" cy="3200400"/>
          </a:xfrm>
          <a:prstGeom prst="rect">
            <a:avLst/>
          </a:prstGeom>
        </p:spPr>
      </p:pic>
    </p:spTree>
    <p:extLst>
      <p:ext uri="{BB962C8B-B14F-4D97-AF65-F5344CB8AC3E}">
        <p14:creationId xmlns:p14="http://schemas.microsoft.com/office/powerpoint/2010/main" val="569446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9EB5-1C2C-0CA7-BCE2-1660437EB1FB}"/>
              </a:ext>
            </a:extLst>
          </p:cNvPr>
          <p:cNvSpPr>
            <a:spLocks noGrp="1"/>
          </p:cNvSpPr>
          <p:nvPr>
            <p:ph type="title"/>
          </p:nvPr>
        </p:nvSpPr>
        <p:spPr/>
        <p:txBody>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217DF4CB-E588-5A12-881D-32C5180AED7E}"/>
              </a:ext>
            </a:extLst>
          </p:cNvPr>
          <p:cNvGraphicFramePr>
            <a:graphicFrameLocks noGrp="1"/>
          </p:cNvGraphicFramePr>
          <p:nvPr>
            <p:ph idx="1"/>
            <p:extLst>
              <p:ext uri="{D42A27DB-BD31-4B8C-83A1-F6EECF244321}">
                <p14:modId xmlns:p14="http://schemas.microsoft.com/office/powerpoint/2010/main" val="4004908431"/>
              </p:ext>
            </p:extLst>
          </p:nvPr>
        </p:nvGraphicFramePr>
        <p:xfrm>
          <a:off x="1069848" y="1754155"/>
          <a:ext cx="10058400" cy="4418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6977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50AFD-09DA-C2FC-9E9B-8F918BE58F13}"/>
              </a:ext>
            </a:extLst>
          </p:cNvPr>
          <p:cNvSpPr>
            <a:spLocks noGrp="1"/>
          </p:cNvSpPr>
          <p:nvPr>
            <p:ph type="title"/>
          </p:nvPr>
        </p:nvSpPr>
        <p:spPr/>
        <p:txBody>
          <a:bodyPr/>
          <a:lstStyle/>
          <a:p>
            <a:r>
              <a:rPr lang="en-US" dirty="0"/>
              <a:t>OLEANDER</a:t>
            </a:r>
            <a:endParaRPr lang="en-IN" dirty="0"/>
          </a:p>
        </p:txBody>
      </p:sp>
      <p:graphicFrame>
        <p:nvGraphicFramePr>
          <p:cNvPr id="4" name="Content Placeholder 3">
            <a:extLst>
              <a:ext uri="{FF2B5EF4-FFF2-40B4-BE49-F238E27FC236}">
                <a16:creationId xmlns:a16="http://schemas.microsoft.com/office/drawing/2014/main" id="{B1BE0EF2-64D6-7183-02DD-40D4FAFC05FB}"/>
              </a:ext>
            </a:extLst>
          </p:cNvPr>
          <p:cNvGraphicFramePr>
            <a:graphicFrameLocks noGrp="1"/>
          </p:cNvGraphicFramePr>
          <p:nvPr>
            <p:ph idx="1"/>
            <p:extLst>
              <p:ext uri="{D42A27DB-BD31-4B8C-83A1-F6EECF244321}">
                <p14:modId xmlns:p14="http://schemas.microsoft.com/office/powerpoint/2010/main" val="1861124231"/>
              </p:ext>
            </p:extLst>
          </p:nvPr>
        </p:nvGraphicFramePr>
        <p:xfrm>
          <a:off x="838200" y="1825625"/>
          <a:ext cx="719545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B89789E9-7E6B-0E22-F97E-448935E3B9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3657" y="1690688"/>
            <a:ext cx="3396343" cy="4644798"/>
          </a:xfrm>
          <a:prstGeom prst="rect">
            <a:avLst/>
          </a:prstGeom>
        </p:spPr>
      </p:pic>
    </p:spTree>
    <p:extLst>
      <p:ext uri="{BB962C8B-B14F-4D97-AF65-F5344CB8AC3E}">
        <p14:creationId xmlns:p14="http://schemas.microsoft.com/office/powerpoint/2010/main" val="201583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760A5-F146-6E57-7723-A368B38E4397}"/>
              </a:ext>
            </a:extLst>
          </p:cNvPr>
          <p:cNvSpPr>
            <a:spLocks noGrp="1"/>
          </p:cNvSpPr>
          <p:nvPr>
            <p:ph type="title"/>
          </p:nvPr>
        </p:nvSpPr>
        <p:spPr/>
        <p:txBody>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364FE374-4B4A-FFE1-470C-DC13D9268D55}"/>
              </a:ext>
            </a:extLst>
          </p:cNvPr>
          <p:cNvGraphicFramePr>
            <a:graphicFrameLocks noGrp="1"/>
          </p:cNvGraphicFramePr>
          <p:nvPr>
            <p:ph idx="1"/>
            <p:extLst>
              <p:ext uri="{D42A27DB-BD31-4B8C-83A1-F6EECF244321}">
                <p14:modId xmlns:p14="http://schemas.microsoft.com/office/powerpoint/2010/main" val="2576254940"/>
              </p:ext>
            </p:extLst>
          </p:nvPr>
        </p:nvGraphicFramePr>
        <p:xfrm>
          <a:off x="1069848" y="1791478"/>
          <a:ext cx="10472119" cy="4380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2829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1706-8D4D-DB4C-D783-6A914BA8785E}"/>
              </a:ext>
            </a:extLst>
          </p:cNvPr>
          <p:cNvSpPr>
            <a:spLocks noGrp="1"/>
          </p:cNvSpPr>
          <p:nvPr>
            <p:ph type="title"/>
          </p:nvPr>
        </p:nvSpPr>
        <p:spPr/>
        <p:txBody>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4F237962-0927-14A1-EBB7-ECF564B09139}"/>
              </a:ext>
            </a:extLst>
          </p:cNvPr>
          <p:cNvGraphicFramePr>
            <a:graphicFrameLocks noGrp="1"/>
          </p:cNvGraphicFramePr>
          <p:nvPr>
            <p:ph idx="1"/>
            <p:extLst>
              <p:ext uri="{D42A27DB-BD31-4B8C-83A1-F6EECF244321}">
                <p14:modId xmlns:p14="http://schemas.microsoft.com/office/powerpoint/2010/main" val="1923763458"/>
              </p:ext>
            </p:extLst>
          </p:nvPr>
        </p:nvGraphicFramePr>
        <p:xfrm>
          <a:off x="1069848" y="1763486"/>
          <a:ext cx="10058400" cy="1441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2FB65422-46C7-6D5B-DFAB-3FBD7486CC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184" y="3429000"/>
            <a:ext cx="4804117" cy="2747963"/>
          </a:xfrm>
          <a:prstGeom prst="rect">
            <a:avLst/>
          </a:prstGeom>
        </p:spPr>
      </p:pic>
      <p:pic>
        <p:nvPicPr>
          <p:cNvPr id="7" name="Picture 6">
            <a:extLst>
              <a:ext uri="{FF2B5EF4-FFF2-40B4-BE49-F238E27FC236}">
                <a16:creationId xmlns:a16="http://schemas.microsoft.com/office/drawing/2014/main" id="{1C00AD20-C6C6-5B1D-D571-95D2DCC1B8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1" y="3204904"/>
            <a:ext cx="4895460" cy="3106995"/>
          </a:xfrm>
          <a:prstGeom prst="rect">
            <a:avLst/>
          </a:prstGeom>
        </p:spPr>
      </p:pic>
    </p:spTree>
    <p:extLst>
      <p:ext uri="{BB962C8B-B14F-4D97-AF65-F5344CB8AC3E}">
        <p14:creationId xmlns:p14="http://schemas.microsoft.com/office/powerpoint/2010/main" val="364959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21BA3-FDE0-0006-F0F8-C49CD8819832}"/>
              </a:ext>
            </a:extLst>
          </p:cNvPr>
          <p:cNvSpPr>
            <a:spLocks noGrp="1"/>
          </p:cNvSpPr>
          <p:nvPr>
            <p:ph type="title"/>
          </p:nvPr>
        </p:nvSpPr>
        <p:spPr/>
        <p:txBody>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8BDF1981-EBBD-AA15-18C5-24ABAACBA473}"/>
              </a:ext>
            </a:extLst>
          </p:cNvPr>
          <p:cNvGraphicFramePr>
            <a:graphicFrameLocks noGrp="1"/>
          </p:cNvGraphicFramePr>
          <p:nvPr>
            <p:ph idx="1"/>
            <p:extLst>
              <p:ext uri="{D42A27DB-BD31-4B8C-83A1-F6EECF244321}">
                <p14:modId xmlns:p14="http://schemas.microsoft.com/office/powerpoint/2010/main" val="3652949410"/>
              </p:ext>
            </p:extLst>
          </p:nvPr>
        </p:nvGraphicFramePr>
        <p:xfrm>
          <a:off x="1069848" y="2121408"/>
          <a:ext cx="10058400" cy="1498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9CFB7B3-592D-5BE5-63E1-37327CB4DC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7707" y="3812646"/>
            <a:ext cx="4142791" cy="2774766"/>
          </a:xfrm>
          <a:prstGeom prst="rect">
            <a:avLst/>
          </a:prstGeom>
        </p:spPr>
      </p:pic>
      <p:pic>
        <p:nvPicPr>
          <p:cNvPr id="7" name="Picture 6">
            <a:extLst>
              <a:ext uri="{FF2B5EF4-FFF2-40B4-BE49-F238E27FC236}">
                <a16:creationId xmlns:a16="http://schemas.microsoft.com/office/drawing/2014/main" id="{0993D8BE-5DE2-3B32-3268-51CC49A298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2384" y="3958817"/>
            <a:ext cx="4618653" cy="2534057"/>
          </a:xfrm>
          <a:prstGeom prst="rect">
            <a:avLst/>
          </a:prstGeom>
        </p:spPr>
      </p:pic>
    </p:spTree>
    <p:extLst>
      <p:ext uri="{BB962C8B-B14F-4D97-AF65-F5344CB8AC3E}">
        <p14:creationId xmlns:p14="http://schemas.microsoft.com/office/powerpoint/2010/main" val="1895674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5BD19-6EB9-CB2F-35DB-E55A54147306}"/>
              </a:ext>
            </a:extLst>
          </p:cNvPr>
          <p:cNvSpPr>
            <a:spLocks noGrp="1"/>
          </p:cNvSpPr>
          <p:nvPr>
            <p:ph type="title"/>
          </p:nvPr>
        </p:nvSpPr>
        <p:spPr/>
        <p:txBody>
          <a:bodyPr/>
          <a:lstStyle/>
          <a:p>
            <a:r>
              <a:rPr lang="en-US" dirty="0"/>
              <a:t>SNAKE BITE</a:t>
            </a:r>
            <a:endParaRPr lang="en-IN" dirty="0"/>
          </a:p>
        </p:txBody>
      </p:sp>
      <p:graphicFrame>
        <p:nvGraphicFramePr>
          <p:cNvPr id="4" name="Content Placeholder 3">
            <a:extLst>
              <a:ext uri="{FF2B5EF4-FFF2-40B4-BE49-F238E27FC236}">
                <a16:creationId xmlns:a16="http://schemas.microsoft.com/office/drawing/2014/main" id="{49072C2E-2DC2-CB82-166D-77609AA5CCBC}"/>
              </a:ext>
            </a:extLst>
          </p:cNvPr>
          <p:cNvGraphicFramePr>
            <a:graphicFrameLocks noGrp="1"/>
          </p:cNvGraphicFramePr>
          <p:nvPr>
            <p:ph idx="1"/>
            <p:extLst>
              <p:ext uri="{D42A27DB-BD31-4B8C-83A1-F6EECF244321}">
                <p14:modId xmlns:p14="http://schemas.microsoft.com/office/powerpoint/2010/main" val="340879920"/>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13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69297-EE84-F29F-4710-D331031DE6BA}"/>
              </a:ext>
            </a:extLst>
          </p:cNvPr>
          <p:cNvSpPr>
            <a:spLocks noGrp="1"/>
          </p:cNvSpPr>
          <p:nvPr>
            <p:ph type="title"/>
          </p:nvPr>
        </p:nvSpPr>
        <p:spPr>
          <a:xfrm>
            <a:off x="838200" y="365125"/>
            <a:ext cx="10515600" cy="857185"/>
          </a:xfrm>
        </p:spPr>
        <p:txBody>
          <a:bodyPr/>
          <a:lstStyle/>
          <a:p>
            <a:r>
              <a:rPr lang="en-US" dirty="0"/>
              <a:t>CASE STUDY</a:t>
            </a:r>
            <a:endParaRPr lang="en-IN" dirty="0"/>
          </a:p>
        </p:txBody>
      </p:sp>
      <p:graphicFrame>
        <p:nvGraphicFramePr>
          <p:cNvPr id="6" name="Content Placeholder 5">
            <a:extLst>
              <a:ext uri="{FF2B5EF4-FFF2-40B4-BE49-F238E27FC236}">
                <a16:creationId xmlns:a16="http://schemas.microsoft.com/office/drawing/2014/main" id="{B088673F-EF3F-6666-9F99-54A6158C880A}"/>
              </a:ext>
            </a:extLst>
          </p:cNvPr>
          <p:cNvGraphicFramePr>
            <a:graphicFrameLocks noGrp="1"/>
          </p:cNvGraphicFramePr>
          <p:nvPr>
            <p:ph idx="1"/>
            <p:extLst>
              <p:ext uri="{D42A27DB-BD31-4B8C-83A1-F6EECF244321}">
                <p14:modId xmlns:p14="http://schemas.microsoft.com/office/powerpoint/2010/main" val="3174184204"/>
              </p:ext>
            </p:extLst>
          </p:nvPr>
        </p:nvGraphicFramePr>
        <p:xfrm>
          <a:off x="1069848" y="1418253"/>
          <a:ext cx="10058400" cy="47539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7638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78F43-ED0F-9AAB-3C97-200AF0F00E9A}"/>
              </a:ext>
            </a:extLst>
          </p:cNvPr>
          <p:cNvSpPr>
            <a:spLocks noGrp="1"/>
          </p:cNvSpPr>
          <p:nvPr>
            <p:ph type="title"/>
          </p:nvPr>
        </p:nvSpPr>
        <p:spPr>
          <a:xfrm>
            <a:off x="838200" y="326011"/>
            <a:ext cx="10058400" cy="728348"/>
          </a:xfrm>
        </p:spPr>
        <p:txBody>
          <a:bodyPr>
            <a:normAutofit fontScale="90000"/>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A8769C59-74AB-3039-6DF3-AA56A7509DBF}"/>
              </a:ext>
            </a:extLst>
          </p:cNvPr>
          <p:cNvGraphicFramePr>
            <a:graphicFrameLocks noGrp="1"/>
          </p:cNvGraphicFramePr>
          <p:nvPr>
            <p:ph idx="1"/>
            <p:extLst>
              <p:ext uri="{D42A27DB-BD31-4B8C-83A1-F6EECF244321}">
                <p14:modId xmlns:p14="http://schemas.microsoft.com/office/powerpoint/2010/main" val="3582058640"/>
              </p:ext>
            </p:extLst>
          </p:nvPr>
        </p:nvGraphicFramePr>
        <p:xfrm>
          <a:off x="838200" y="1054359"/>
          <a:ext cx="7895253" cy="5570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B2453F1E-4D4D-F4E8-1BE8-07C443309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3453" y="2508327"/>
            <a:ext cx="3097762" cy="3752513"/>
          </a:xfrm>
          <a:prstGeom prst="rect">
            <a:avLst/>
          </a:prstGeom>
        </p:spPr>
      </p:pic>
    </p:spTree>
    <p:extLst>
      <p:ext uri="{BB962C8B-B14F-4D97-AF65-F5344CB8AC3E}">
        <p14:creationId xmlns:p14="http://schemas.microsoft.com/office/powerpoint/2010/main" val="2559773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C69-4224-D528-D26A-0EA10B2EB2B3}"/>
              </a:ext>
            </a:extLst>
          </p:cNvPr>
          <p:cNvSpPr>
            <a:spLocks noGrp="1"/>
          </p:cNvSpPr>
          <p:nvPr>
            <p:ph type="title"/>
          </p:nvPr>
        </p:nvSpPr>
        <p:spPr/>
        <p:txBody>
          <a:bodyPr/>
          <a:lstStyle/>
          <a:p>
            <a:r>
              <a:rPr lang="en-US" dirty="0"/>
              <a:t>Cont.</a:t>
            </a:r>
            <a:endParaRPr lang="en-IN" dirty="0"/>
          </a:p>
        </p:txBody>
      </p:sp>
      <p:graphicFrame>
        <p:nvGraphicFramePr>
          <p:cNvPr id="4" name="Content Placeholder 3">
            <a:extLst>
              <a:ext uri="{FF2B5EF4-FFF2-40B4-BE49-F238E27FC236}">
                <a16:creationId xmlns:a16="http://schemas.microsoft.com/office/drawing/2014/main" id="{742F436D-FDD8-034E-84AE-96BFB5ED2AB5}"/>
              </a:ext>
            </a:extLst>
          </p:cNvPr>
          <p:cNvGraphicFramePr>
            <a:graphicFrameLocks noGrp="1"/>
          </p:cNvGraphicFramePr>
          <p:nvPr>
            <p:ph idx="1"/>
            <p:extLst>
              <p:ext uri="{D42A27DB-BD31-4B8C-83A1-F6EECF244321}">
                <p14:modId xmlns:p14="http://schemas.microsoft.com/office/powerpoint/2010/main" val="1807026511"/>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3982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69C4D-226E-26AC-8889-F4B795D09A32}"/>
              </a:ext>
            </a:extLst>
          </p:cNvPr>
          <p:cNvSpPr>
            <a:spLocks noGrp="1"/>
          </p:cNvSpPr>
          <p:nvPr>
            <p:ph type="title"/>
          </p:nvPr>
        </p:nvSpPr>
        <p:spPr/>
        <p:txBody>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569A2F88-64B5-1814-341A-54AF23B31BCC}"/>
              </a:ext>
            </a:extLst>
          </p:cNvPr>
          <p:cNvGraphicFramePr>
            <a:graphicFrameLocks noGrp="1"/>
          </p:cNvGraphicFramePr>
          <p:nvPr>
            <p:ph idx="1"/>
            <p:extLst>
              <p:ext uri="{D42A27DB-BD31-4B8C-83A1-F6EECF244321}">
                <p14:modId xmlns:p14="http://schemas.microsoft.com/office/powerpoint/2010/main" val="3404887071"/>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5801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2C87A-7566-9F69-A0B6-6E33AAC6A33F}"/>
              </a:ext>
            </a:extLst>
          </p:cNvPr>
          <p:cNvSpPr>
            <a:spLocks noGrp="1"/>
          </p:cNvSpPr>
          <p:nvPr>
            <p:ph type="title"/>
          </p:nvPr>
        </p:nvSpPr>
        <p:spPr>
          <a:xfrm>
            <a:off x="838200" y="365125"/>
            <a:ext cx="10515600" cy="549275"/>
          </a:xfrm>
        </p:spPr>
        <p:txBody>
          <a:bodyPr>
            <a:normAutofit fontScale="90000"/>
          </a:bodyPr>
          <a:lstStyle/>
          <a:p>
            <a:r>
              <a:rPr lang="en-US" dirty="0"/>
              <a:t>MERCURY </a:t>
            </a:r>
            <a:endParaRPr lang="en-IN" dirty="0"/>
          </a:p>
        </p:txBody>
      </p:sp>
      <p:sp>
        <p:nvSpPr>
          <p:cNvPr id="3" name="Content Placeholder 2">
            <a:extLst>
              <a:ext uri="{FF2B5EF4-FFF2-40B4-BE49-F238E27FC236}">
                <a16:creationId xmlns:a16="http://schemas.microsoft.com/office/drawing/2014/main" id="{FAE07FE3-0E60-BF15-0E16-34153A4A94A8}"/>
              </a:ext>
            </a:extLst>
          </p:cNvPr>
          <p:cNvSpPr>
            <a:spLocks noGrp="1"/>
          </p:cNvSpPr>
          <p:nvPr>
            <p:ph idx="1"/>
          </p:nvPr>
        </p:nvSpPr>
        <p:spPr>
          <a:xfrm>
            <a:off x="838200" y="1343608"/>
            <a:ext cx="10515600" cy="4833355"/>
          </a:xfrm>
        </p:spPr>
        <p:txBody>
          <a:bodyPr/>
          <a:lstStyle/>
          <a:p>
            <a:r>
              <a:rPr lang="en-US" dirty="0"/>
              <a:t>AUTOPSY FINDINGS:</a:t>
            </a:r>
          </a:p>
          <a:p>
            <a:pPr>
              <a:buFont typeface="Wingdings" panose="05000000000000000000" pitchFamily="2" charset="2"/>
              <a:buChar char="§"/>
            </a:pPr>
            <a:r>
              <a:rPr lang="en-US" dirty="0"/>
              <a:t>Pupils dilated</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3293702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9B29D-EF3C-AB1C-B079-330AC279A255}"/>
              </a:ext>
            </a:extLst>
          </p:cNvPr>
          <p:cNvSpPr>
            <a:spLocks noGrp="1"/>
          </p:cNvSpPr>
          <p:nvPr>
            <p:ph type="title"/>
          </p:nvPr>
        </p:nvSpPr>
        <p:spPr/>
        <p:txBody>
          <a:bodyPr/>
          <a:lstStyle/>
          <a:p>
            <a:r>
              <a:rPr lang="en-US" dirty="0"/>
              <a:t>CASE STUDY</a:t>
            </a:r>
            <a:endParaRPr lang="en-IN" dirty="0"/>
          </a:p>
        </p:txBody>
      </p:sp>
      <p:graphicFrame>
        <p:nvGraphicFramePr>
          <p:cNvPr id="6" name="Content Placeholder 5">
            <a:extLst>
              <a:ext uri="{FF2B5EF4-FFF2-40B4-BE49-F238E27FC236}">
                <a16:creationId xmlns:a16="http://schemas.microsoft.com/office/drawing/2014/main" id="{0D0A11E8-B949-BDE3-949E-615607039881}"/>
              </a:ext>
            </a:extLst>
          </p:cNvPr>
          <p:cNvGraphicFramePr>
            <a:graphicFrameLocks noGrp="1"/>
          </p:cNvGraphicFramePr>
          <p:nvPr>
            <p:ph idx="1"/>
            <p:extLst>
              <p:ext uri="{D42A27DB-BD31-4B8C-83A1-F6EECF244321}">
                <p14:modId xmlns:p14="http://schemas.microsoft.com/office/powerpoint/2010/main" val="2967791365"/>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0179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4C9C9-05E8-315C-76B2-60AC3AAB7045}"/>
              </a:ext>
            </a:extLst>
          </p:cNvPr>
          <p:cNvSpPr>
            <a:spLocks noGrp="1"/>
          </p:cNvSpPr>
          <p:nvPr>
            <p:ph type="title"/>
          </p:nvPr>
        </p:nvSpPr>
        <p:spPr>
          <a:xfrm>
            <a:off x="838200" y="365126"/>
            <a:ext cx="10515600" cy="567936"/>
          </a:xfrm>
        </p:spPr>
        <p:txBody>
          <a:bodyPr>
            <a:normAutofit fontScale="90000"/>
          </a:bodyPr>
          <a:lstStyle/>
          <a:p>
            <a:r>
              <a:rPr lang="en-US" dirty="0"/>
              <a:t>CASE STUDY</a:t>
            </a:r>
            <a:endParaRPr lang="en-IN" dirty="0"/>
          </a:p>
        </p:txBody>
      </p:sp>
      <p:graphicFrame>
        <p:nvGraphicFramePr>
          <p:cNvPr id="10" name="Content Placeholder 9">
            <a:extLst>
              <a:ext uri="{FF2B5EF4-FFF2-40B4-BE49-F238E27FC236}">
                <a16:creationId xmlns:a16="http://schemas.microsoft.com/office/drawing/2014/main" id="{8D3475DA-D4ED-04CC-E87D-1E4BD58D4D45}"/>
              </a:ext>
            </a:extLst>
          </p:cNvPr>
          <p:cNvGraphicFramePr>
            <a:graphicFrameLocks noGrp="1"/>
          </p:cNvGraphicFramePr>
          <p:nvPr>
            <p:ph idx="1"/>
            <p:extLst>
              <p:ext uri="{D42A27DB-BD31-4B8C-83A1-F6EECF244321}">
                <p14:modId xmlns:p14="http://schemas.microsoft.com/office/powerpoint/2010/main" val="450936528"/>
              </p:ext>
            </p:extLst>
          </p:nvPr>
        </p:nvGraphicFramePr>
        <p:xfrm>
          <a:off x="2553415" y="1035698"/>
          <a:ext cx="8578006" cy="5541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2746CE3-703C-873B-7E95-3263860C5377}"/>
              </a:ext>
            </a:extLst>
          </p:cNvPr>
          <p:cNvSpPr txBox="1"/>
          <p:nvPr/>
        </p:nvSpPr>
        <p:spPr>
          <a:xfrm>
            <a:off x="149289" y="1364930"/>
            <a:ext cx="1670180" cy="369332"/>
          </a:xfrm>
          <a:prstGeom prst="rect">
            <a:avLst/>
          </a:prstGeom>
          <a:noFill/>
        </p:spPr>
        <p:txBody>
          <a:bodyPr wrap="square" rtlCol="0">
            <a:spAutoFit/>
          </a:bodyPr>
          <a:lstStyle/>
          <a:p>
            <a:r>
              <a:rPr lang="en-US" b="1" dirty="0">
                <a:solidFill>
                  <a:srgbClr val="FF0000"/>
                </a:solidFill>
              </a:rPr>
              <a:t>EVIDENCES</a:t>
            </a:r>
            <a:endParaRPr lang="en-IN" b="1" dirty="0">
              <a:solidFill>
                <a:srgbClr val="FF0000"/>
              </a:solidFill>
            </a:endParaRPr>
          </a:p>
        </p:txBody>
      </p:sp>
    </p:spTree>
    <p:extLst>
      <p:ext uri="{BB962C8B-B14F-4D97-AF65-F5344CB8AC3E}">
        <p14:creationId xmlns:p14="http://schemas.microsoft.com/office/powerpoint/2010/main" val="122744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9E98-C625-0402-3F44-682E77D6FB6D}"/>
              </a:ext>
            </a:extLst>
          </p:cNvPr>
          <p:cNvSpPr>
            <a:spLocks noGrp="1"/>
          </p:cNvSpPr>
          <p:nvPr>
            <p:ph type="title"/>
          </p:nvPr>
        </p:nvSpPr>
        <p:spPr/>
        <p:txBody>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96494228-7D4D-1A22-BE36-69842EFDEABB}"/>
              </a:ext>
            </a:extLst>
          </p:cNvPr>
          <p:cNvGraphicFramePr>
            <a:graphicFrameLocks noGrp="1"/>
          </p:cNvGraphicFramePr>
          <p:nvPr>
            <p:ph idx="1"/>
            <p:extLst>
              <p:ext uri="{D42A27DB-BD31-4B8C-83A1-F6EECF244321}">
                <p14:modId xmlns:p14="http://schemas.microsoft.com/office/powerpoint/2010/main" val="3610013180"/>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FCE0B8AD-8C39-4F4C-8804-FE199E217D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814" y="2219939"/>
            <a:ext cx="4002832" cy="39522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34462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FEB72-85F3-F468-E7BF-73782C818548}"/>
              </a:ext>
            </a:extLst>
          </p:cNvPr>
          <p:cNvSpPr>
            <a:spLocks noGrp="1"/>
          </p:cNvSpPr>
          <p:nvPr>
            <p:ph type="title"/>
          </p:nvPr>
        </p:nvSpPr>
        <p:spPr/>
        <p:txBody>
          <a:bodyPr/>
          <a:lstStyle/>
          <a:p>
            <a:r>
              <a:rPr lang="en-US" dirty="0"/>
              <a:t>CASE STUDY</a:t>
            </a:r>
            <a:endParaRPr lang="en-IN" dirty="0"/>
          </a:p>
        </p:txBody>
      </p:sp>
      <p:sp>
        <p:nvSpPr>
          <p:cNvPr id="3" name="Content Placeholder 2">
            <a:extLst>
              <a:ext uri="{FF2B5EF4-FFF2-40B4-BE49-F238E27FC236}">
                <a16:creationId xmlns:a16="http://schemas.microsoft.com/office/drawing/2014/main" id="{C1116E19-B95A-6420-D470-C0767BAA6CA5}"/>
              </a:ext>
            </a:extLst>
          </p:cNvPr>
          <p:cNvSpPr>
            <a:spLocks noGrp="1"/>
          </p:cNvSpPr>
          <p:nvPr>
            <p:ph idx="1"/>
          </p:nvPr>
        </p:nvSpPr>
        <p:spPr/>
        <p:txBody>
          <a:bodyPr/>
          <a:lstStyle/>
          <a:p>
            <a:r>
              <a:rPr lang="en-US" dirty="0"/>
              <a:t>The Liver, Spleen and Kidneys were normal in size and appeared pale on cut section.</a:t>
            </a:r>
          </a:p>
          <a:p>
            <a:pPr marL="0" indent="0">
              <a:buNone/>
            </a:pPr>
            <a:endParaRPr lang="en-IN" dirty="0"/>
          </a:p>
        </p:txBody>
      </p:sp>
      <p:pic>
        <p:nvPicPr>
          <p:cNvPr id="5" name="Picture 4">
            <a:extLst>
              <a:ext uri="{FF2B5EF4-FFF2-40B4-BE49-F238E27FC236}">
                <a16:creationId xmlns:a16="http://schemas.microsoft.com/office/drawing/2014/main" id="{ECED235E-4B80-DC2B-0E27-4894102A4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845838"/>
            <a:ext cx="4449130" cy="3466062"/>
          </a:xfrm>
          <a:prstGeom prst="rect">
            <a:avLst/>
          </a:prstGeom>
        </p:spPr>
      </p:pic>
      <p:pic>
        <p:nvPicPr>
          <p:cNvPr id="7" name="Picture 6">
            <a:extLst>
              <a:ext uri="{FF2B5EF4-FFF2-40B4-BE49-F238E27FC236}">
                <a16:creationId xmlns:a16="http://schemas.microsoft.com/office/drawing/2014/main" id="{B979E35A-F6A6-A705-155C-832A4DDA5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631" y="2664863"/>
            <a:ext cx="5019869" cy="3647037"/>
          </a:xfrm>
          <a:prstGeom prst="rect">
            <a:avLst/>
          </a:prstGeom>
        </p:spPr>
      </p:pic>
    </p:spTree>
    <p:extLst>
      <p:ext uri="{BB962C8B-B14F-4D97-AF65-F5344CB8AC3E}">
        <p14:creationId xmlns:p14="http://schemas.microsoft.com/office/powerpoint/2010/main" val="37678361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38202-C4EA-808D-68C1-EC88A2821A70}"/>
              </a:ext>
            </a:extLst>
          </p:cNvPr>
          <p:cNvSpPr>
            <a:spLocks noGrp="1"/>
          </p:cNvSpPr>
          <p:nvPr>
            <p:ph type="title"/>
          </p:nvPr>
        </p:nvSpPr>
        <p:spPr/>
        <p:txBody>
          <a:bodyPr/>
          <a:lstStyle/>
          <a:p>
            <a:r>
              <a:rPr lang="en-US" dirty="0"/>
              <a:t>CASE STUDY</a:t>
            </a:r>
            <a:endParaRPr lang="en-IN" dirty="0"/>
          </a:p>
        </p:txBody>
      </p:sp>
      <p:sp>
        <p:nvSpPr>
          <p:cNvPr id="3" name="Content Placeholder 2">
            <a:extLst>
              <a:ext uri="{FF2B5EF4-FFF2-40B4-BE49-F238E27FC236}">
                <a16:creationId xmlns:a16="http://schemas.microsoft.com/office/drawing/2014/main" id="{6BE98ED1-4B91-EB6F-DC14-FD340FC1C37D}"/>
              </a:ext>
            </a:extLst>
          </p:cNvPr>
          <p:cNvSpPr>
            <a:spLocks noGrp="1"/>
          </p:cNvSpPr>
          <p:nvPr>
            <p:ph idx="1"/>
          </p:nvPr>
        </p:nvSpPr>
        <p:spPr/>
        <p:txBody>
          <a:bodyPr/>
          <a:lstStyle/>
          <a:p>
            <a:r>
              <a:rPr lang="en-US" dirty="0"/>
              <a:t>Chemical analysis report of viscera</a:t>
            </a:r>
            <a:r>
              <a:rPr lang="en-IN" dirty="0"/>
              <a:t>- </a:t>
            </a:r>
            <a:r>
              <a:rPr lang="en-US" dirty="0"/>
              <a:t>Stomach and its contents, intestine and its contents, liver and kidney, brain and blood all detected a </a:t>
            </a:r>
            <a:r>
              <a:rPr lang="en-US" dirty="0">
                <a:highlight>
                  <a:srgbClr val="FFFF00"/>
                </a:highlight>
              </a:rPr>
              <a:t>heavy metal salt Mercuric Acetate.</a:t>
            </a:r>
          </a:p>
        </p:txBody>
      </p:sp>
    </p:spTree>
    <p:extLst>
      <p:ext uri="{BB962C8B-B14F-4D97-AF65-F5344CB8AC3E}">
        <p14:creationId xmlns:p14="http://schemas.microsoft.com/office/powerpoint/2010/main" val="2633739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7EE213-0F31-48A2-1896-34FDB33A14B7}"/>
              </a:ext>
            </a:extLst>
          </p:cNvPr>
          <p:cNvSpPr>
            <a:spLocks noGrp="1"/>
          </p:cNvSpPr>
          <p:nvPr>
            <p:ph idx="1"/>
          </p:nvPr>
        </p:nvSpPr>
        <p:spPr/>
        <p:txBody>
          <a:bodyPr>
            <a:normAutofit/>
          </a:bodyPr>
          <a:lstStyle/>
          <a:p>
            <a:pPr marL="0" indent="0" algn="ctr">
              <a:buNone/>
            </a:pPr>
            <a:r>
              <a:rPr lang="en-US" sz="8800" b="1" i="1" dirty="0"/>
              <a:t>THANK  YOU</a:t>
            </a:r>
            <a:endParaRPr lang="en-IN" sz="8800" b="1" i="1" dirty="0"/>
          </a:p>
        </p:txBody>
      </p:sp>
    </p:spTree>
    <p:extLst>
      <p:ext uri="{BB962C8B-B14F-4D97-AF65-F5344CB8AC3E}">
        <p14:creationId xmlns:p14="http://schemas.microsoft.com/office/powerpoint/2010/main" val="2089120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C385-4AA2-072A-05B3-F612204345B2}"/>
              </a:ext>
            </a:extLst>
          </p:cNvPr>
          <p:cNvSpPr>
            <a:spLocks noGrp="1"/>
          </p:cNvSpPr>
          <p:nvPr>
            <p:ph type="title"/>
          </p:nvPr>
        </p:nvSpPr>
        <p:spPr/>
        <p:txBody>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CF7947F8-8F5F-6FF2-B8D4-E24D12CC597A}"/>
              </a:ext>
            </a:extLst>
          </p:cNvPr>
          <p:cNvGraphicFramePr>
            <a:graphicFrameLocks noGrp="1"/>
          </p:cNvGraphicFramePr>
          <p:nvPr>
            <p:ph idx="1"/>
            <p:extLst>
              <p:ext uri="{D42A27DB-BD31-4B8C-83A1-F6EECF244321}">
                <p14:modId xmlns:p14="http://schemas.microsoft.com/office/powerpoint/2010/main" val="1356938659"/>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6438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5934C-1B1A-5497-CC17-5BA0FF9D0EEF}"/>
              </a:ext>
            </a:extLst>
          </p:cNvPr>
          <p:cNvSpPr>
            <a:spLocks noGrp="1"/>
          </p:cNvSpPr>
          <p:nvPr>
            <p:ph type="title"/>
          </p:nvPr>
        </p:nvSpPr>
        <p:spPr/>
        <p:txBody>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D20014C2-512A-1E8C-6488-CBFCF937216E}"/>
              </a:ext>
            </a:extLst>
          </p:cNvPr>
          <p:cNvGraphicFramePr>
            <a:graphicFrameLocks noGrp="1"/>
          </p:cNvGraphicFramePr>
          <p:nvPr>
            <p:ph idx="1"/>
            <p:extLst>
              <p:ext uri="{D42A27DB-BD31-4B8C-83A1-F6EECF244321}">
                <p14:modId xmlns:p14="http://schemas.microsoft.com/office/powerpoint/2010/main" val="2210965794"/>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4166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1799-B2CF-31C3-518E-44F8BB28633B}"/>
              </a:ext>
            </a:extLst>
          </p:cNvPr>
          <p:cNvSpPr>
            <a:spLocks noGrp="1"/>
          </p:cNvSpPr>
          <p:nvPr>
            <p:ph type="title"/>
          </p:nvPr>
        </p:nvSpPr>
        <p:spPr>
          <a:xfrm>
            <a:off x="754224" y="277100"/>
            <a:ext cx="7494037" cy="763879"/>
          </a:xfrm>
        </p:spPr>
        <p:txBody>
          <a:bodyPr>
            <a:normAutofit fontScale="90000"/>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74865C27-6887-AC3F-B548-B464853B0F94}"/>
              </a:ext>
            </a:extLst>
          </p:cNvPr>
          <p:cNvGraphicFramePr>
            <a:graphicFrameLocks noGrp="1"/>
          </p:cNvGraphicFramePr>
          <p:nvPr>
            <p:ph idx="1"/>
            <p:extLst>
              <p:ext uri="{D42A27DB-BD31-4B8C-83A1-F6EECF244321}">
                <p14:modId xmlns:p14="http://schemas.microsoft.com/office/powerpoint/2010/main" val="2560607748"/>
              </p:ext>
            </p:extLst>
          </p:nvPr>
        </p:nvGraphicFramePr>
        <p:xfrm>
          <a:off x="838201" y="1259633"/>
          <a:ext cx="4928118" cy="5327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2122D1FC-5218-5A2E-CAEA-FCA5DFEC3890}"/>
              </a:ext>
            </a:extLst>
          </p:cNvPr>
          <p:cNvPicPr>
            <a:picLocks noChangeAspect="1"/>
          </p:cNvPicPr>
          <p:nvPr/>
        </p:nvPicPr>
        <p:blipFill rotWithShape="1">
          <a:blip r:embed="rId7">
            <a:extLst>
              <a:ext uri="{28A0092B-C50C-407E-A947-70E740481C1C}">
                <a14:useLocalDpi xmlns:a14="http://schemas.microsoft.com/office/drawing/2010/main" val="0"/>
              </a:ext>
            </a:extLst>
          </a:blip>
          <a:srcRect l="40087" t="158"/>
          <a:stretch/>
        </p:blipFill>
        <p:spPr>
          <a:xfrm>
            <a:off x="7511800" y="1408921"/>
            <a:ext cx="3451669" cy="4562671"/>
          </a:xfrm>
          <a:prstGeom prst="rect">
            <a:avLst/>
          </a:prstGeom>
        </p:spPr>
      </p:pic>
    </p:spTree>
    <p:extLst>
      <p:ext uri="{BB962C8B-B14F-4D97-AF65-F5344CB8AC3E}">
        <p14:creationId xmlns:p14="http://schemas.microsoft.com/office/powerpoint/2010/main" val="4079048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C913-1E43-26C3-80F4-19D10FF97DC7}"/>
              </a:ext>
            </a:extLst>
          </p:cNvPr>
          <p:cNvSpPr>
            <a:spLocks noGrp="1"/>
          </p:cNvSpPr>
          <p:nvPr>
            <p:ph type="title"/>
          </p:nvPr>
        </p:nvSpPr>
        <p:spPr/>
        <p:txBody>
          <a:bodyPr/>
          <a:lstStyle/>
          <a:p>
            <a:r>
              <a:rPr lang="en-US" dirty="0"/>
              <a:t>NITRIC ACID</a:t>
            </a:r>
            <a:endParaRPr lang="en-IN" dirty="0"/>
          </a:p>
        </p:txBody>
      </p:sp>
      <p:graphicFrame>
        <p:nvGraphicFramePr>
          <p:cNvPr id="4" name="Content Placeholder 3">
            <a:extLst>
              <a:ext uri="{FF2B5EF4-FFF2-40B4-BE49-F238E27FC236}">
                <a16:creationId xmlns:a16="http://schemas.microsoft.com/office/drawing/2014/main" id="{030450EA-854B-D858-BCF8-C6887F4F6595}"/>
              </a:ext>
            </a:extLst>
          </p:cNvPr>
          <p:cNvGraphicFramePr>
            <a:graphicFrameLocks noGrp="1"/>
          </p:cNvGraphicFramePr>
          <p:nvPr>
            <p:ph idx="1"/>
            <p:extLst>
              <p:ext uri="{D42A27DB-BD31-4B8C-83A1-F6EECF244321}">
                <p14:modId xmlns:p14="http://schemas.microsoft.com/office/powerpoint/2010/main" val="49934971"/>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3233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0AD14-2F00-5323-2530-52D1C01AE0A9}"/>
              </a:ext>
            </a:extLst>
          </p:cNvPr>
          <p:cNvSpPr>
            <a:spLocks noGrp="1"/>
          </p:cNvSpPr>
          <p:nvPr>
            <p:ph type="title"/>
          </p:nvPr>
        </p:nvSpPr>
        <p:spPr/>
        <p:txBody>
          <a:bodyPr/>
          <a:lstStyle/>
          <a:p>
            <a:r>
              <a:rPr lang="en-US" dirty="0"/>
              <a:t>CASE STUDY</a:t>
            </a:r>
            <a:endParaRPr lang="en-IN" dirty="0"/>
          </a:p>
        </p:txBody>
      </p:sp>
      <p:graphicFrame>
        <p:nvGraphicFramePr>
          <p:cNvPr id="4" name="Content Placeholder 3">
            <a:extLst>
              <a:ext uri="{FF2B5EF4-FFF2-40B4-BE49-F238E27FC236}">
                <a16:creationId xmlns:a16="http://schemas.microsoft.com/office/drawing/2014/main" id="{C2BD22FC-8D77-1857-3D8C-3293AFFB27F2}"/>
              </a:ext>
            </a:extLst>
          </p:cNvPr>
          <p:cNvGraphicFramePr>
            <a:graphicFrameLocks noGrp="1"/>
          </p:cNvGraphicFramePr>
          <p:nvPr>
            <p:ph idx="1"/>
            <p:extLst>
              <p:ext uri="{D42A27DB-BD31-4B8C-83A1-F6EECF244321}">
                <p14:modId xmlns:p14="http://schemas.microsoft.com/office/powerpoint/2010/main" val="3371955124"/>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02326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TM16401375[[fn=Madison]]</Template>
  <TotalTime>660</TotalTime>
  <Words>3140</Words>
  <Application>Microsoft Office PowerPoint</Application>
  <PresentationFormat>Widescreen</PresentationFormat>
  <Paragraphs>221</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Bell MT</vt:lpstr>
      <vt:lpstr>ElsevierGulliver</vt:lpstr>
      <vt:lpstr>Rockwell</vt:lpstr>
      <vt:lpstr>Rockwell Condensed</vt:lpstr>
      <vt:lpstr>Times New Roman</vt:lpstr>
      <vt:lpstr>Wingdings</vt:lpstr>
      <vt:lpstr>Wood Type</vt:lpstr>
      <vt:lpstr>POSTMORTEM FINDINGS IN POISONING CASES</vt:lpstr>
      <vt:lpstr>INTRODUCTION</vt:lpstr>
      <vt:lpstr>SULPHURIC ACID</vt:lpstr>
      <vt:lpstr>Cont.</vt:lpstr>
      <vt:lpstr>CASE STUDY</vt:lpstr>
      <vt:lpstr>CASE STUDY</vt:lpstr>
      <vt:lpstr>CASE STUDY</vt:lpstr>
      <vt:lpstr>NITRIC ACID</vt:lpstr>
      <vt:lpstr>CASE STUDY</vt:lpstr>
      <vt:lpstr>CASE STUDY</vt:lpstr>
      <vt:lpstr>HYDROCHLORIC ACID</vt:lpstr>
      <vt:lpstr>CASE STUDY</vt:lpstr>
      <vt:lpstr>CASE STUDY</vt:lpstr>
      <vt:lpstr>CARBOLIC ACID</vt:lpstr>
      <vt:lpstr>Cont.</vt:lpstr>
      <vt:lpstr>CASE STUDY</vt:lpstr>
      <vt:lpstr>CASE STUDY</vt:lpstr>
      <vt:lpstr>PowerPoint Presentation</vt:lpstr>
      <vt:lpstr>CASE STUDY</vt:lpstr>
      <vt:lpstr>OPIUM</vt:lpstr>
      <vt:lpstr>CASE STUDY</vt:lpstr>
      <vt:lpstr>CASE STUDY</vt:lpstr>
      <vt:lpstr>PowerPoint Presentation</vt:lpstr>
      <vt:lpstr>CYANIDES</vt:lpstr>
      <vt:lpstr>Cont.</vt:lpstr>
      <vt:lpstr>CASE STUDY</vt:lpstr>
      <vt:lpstr>CASE STUDY</vt:lpstr>
      <vt:lpstr>CASE STUDY</vt:lpstr>
      <vt:lpstr>CASE STUDY</vt:lpstr>
      <vt:lpstr>DHATURA</vt:lpstr>
      <vt:lpstr>CASE STUDY</vt:lpstr>
      <vt:lpstr>CASE STUDY</vt:lpstr>
      <vt:lpstr>OLEANDER</vt:lpstr>
      <vt:lpstr>CASE STUDY</vt:lpstr>
      <vt:lpstr>CASE STUDY</vt:lpstr>
      <vt:lpstr>CASE STUDY</vt:lpstr>
      <vt:lpstr>SNAKE BITE</vt:lpstr>
      <vt:lpstr>CASE STUDY</vt:lpstr>
      <vt:lpstr>CASE STUDY</vt:lpstr>
      <vt:lpstr>CASE STUDY</vt:lpstr>
      <vt:lpstr>MERCURY </vt:lpstr>
      <vt:lpstr>CASE STUDY</vt:lpstr>
      <vt:lpstr>CASE STUDY</vt:lpstr>
      <vt:lpstr>CASE STUDY</vt:lpstr>
      <vt:lpstr>CASE STUDY</vt:lpstr>
      <vt:lpstr>CASE STUDY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POSTMORTEM FINDINGS IN POISONING CASES</dc:title>
  <dc:creator>Mabel Chandra</dc:creator>
  <cp:lastModifiedBy>Mabel Chandra</cp:lastModifiedBy>
  <cp:revision>39</cp:revision>
  <dcterms:created xsi:type="dcterms:W3CDTF">2023-03-12T12:01:04Z</dcterms:created>
  <dcterms:modified xsi:type="dcterms:W3CDTF">2023-03-23T15:35:04Z</dcterms:modified>
</cp:coreProperties>
</file>